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8" r:id="rId4"/>
  </p:sldMasterIdLst>
  <p:notesMasterIdLst>
    <p:notesMasterId r:id="rId26"/>
  </p:notesMasterIdLst>
  <p:handoutMasterIdLst>
    <p:handoutMasterId r:id="rId27"/>
  </p:handoutMasterIdLst>
  <p:sldIdLst>
    <p:sldId id="379" r:id="rId5"/>
    <p:sldId id="329" r:id="rId6"/>
    <p:sldId id="347" r:id="rId7"/>
    <p:sldId id="380" r:id="rId8"/>
    <p:sldId id="381" r:id="rId9"/>
    <p:sldId id="374" r:id="rId10"/>
    <p:sldId id="382" r:id="rId11"/>
    <p:sldId id="393" r:id="rId12"/>
    <p:sldId id="392" r:id="rId13"/>
    <p:sldId id="384" r:id="rId14"/>
    <p:sldId id="390" r:id="rId15"/>
    <p:sldId id="385" r:id="rId16"/>
    <p:sldId id="386" r:id="rId17"/>
    <p:sldId id="389" r:id="rId18"/>
    <p:sldId id="387" r:id="rId19"/>
    <p:sldId id="388" r:id="rId20"/>
    <p:sldId id="375" r:id="rId21"/>
    <p:sldId id="376" r:id="rId22"/>
    <p:sldId id="377" r:id="rId23"/>
    <p:sldId id="372" r:id="rId24"/>
    <p:sldId id="378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9D7D9"/>
    <a:srgbClr val="93D3D9"/>
    <a:srgbClr val="AAD6FF"/>
    <a:srgbClr val="B2C8CD"/>
    <a:srgbClr val="CCD8D6"/>
    <a:srgbClr val="4F5945"/>
    <a:srgbClr val="73292A"/>
    <a:srgbClr val="7F867A"/>
    <a:srgbClr val="A65B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966" autoAdjust="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82" d="100"/>
          <a:sy n="82" d="100"/>
        </p:scale>
        <p:origin x="2784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handoutMaster" Target="handoutMasters/handoutMaster1.xml"/><Relationship Id="rId30" Type="http://schemas.openxmlformats.org/officeDocument/2006/relationships/viewProps" Target="viewProps.xml"/><Relationship Id="rId8" Type="http://schemas.openxmlformats.org/officeDocument/2006/relationships/slide" Target="slides/slide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FDED240-34DE-440F-BF96-AE70033F2DF9}" type="doc">
      <dgm:prSet loTypeId="urn:microsoft.com/office/officeart/2005/8/layout/process4" loCatId="process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CCC677A3-45DE-49B8-976A-3035A1BDD36E}">
      <dgm:prSet/>
      <dgm:spPr/>
      <dgm:t>
        <a:bodyPr/>
        <a:lstStyle/>
        <a:p>
          <a:r>
            <a:rPr lang="en-US" b="1"/>
            <a:t>Reinforcement Learning (RL)</a:t>
          </a:r>
          <a:r>
            <a:rPr lang="en-US"/>
            <a:t>: A machine learning paradigm where an agent learns by interacting with an environment.</a:t>
          </a:r>
        </a:p>
      </dgm:t>
    </dgm:pt>
    <dgm:pt modelId="{2E6D8977-C96E-4994-A1C4-762F15279784}" type="parTrans" cxnId="{7C147D96-7E92-4308-A4AA-A80DFE02CC62}">
      <dgm:prSet/>
      <dgm:spPr/>
      <dgm:t>
        <a:bodyPr/>
        <a:lstStyle/>
        <a:p>
          <a:endParaRPr lang="en-US"/>
        </a:p>
      </dgm:t>
    </dgm:pt>
    <dgm:pt modelId="{D3F76C41-5E95-447E-9B24-A5A5F2DDD76D}" type="sibTrans" cxnId="{7C147D96-7E92-4308-A4AA-A80DFE02CC62}">
      <dgm:prSet/>
      <dgm:spPr/>
      <dgm:t>
        <a:bodyPr/>
        <a:lstStyle/>
        <a:p>
          <a:endParaRPr lang="en-US"/>
        </a:p>
      </dgm:t>
    </dgm:pt>
    <dgm:pt modelId="{C9E8B423-8653-41A0-8D79-375654302543}">
      <dgm:prSet/>
      <dgm:spPr/>
      <dgm:t>
        <a:bodyPr/>
        <a:lstStyle/>
        <a:p>
          <a:r>
            <a:rPr lang="en-US" b="1"/>
            <a:t>Objective</a:t>
          </a:r>
          <a:r>
            <a:rPr lang="en-US"/>
            <a:t>: Train an autonomous taxi agent to </a:t>
          </a:r>
          <a:r>
            <a:rPr lang="en-US" b="1"/>
            <a:t>pick up and drop off passengers efficiently</a:t>
          </a:r>
          <a:r>
            <a:rPr lang="en-US"/>
            <a:t>.</a:t>
          </a:r>
        </a:p>
      </dgm:t>
    </dgm:pt>
    <dgm:pt modelId="{FE9A6542-79C5-4E90-B29C-82B6E1F9DC59}" type="parTrans" cxnId="{92722CC1-6376-48E3-BD85-6D4528D4F087}">
      <dgm:prSet/>
      <dgm:spPr/>
      <dgm:t>
        <a:bodyPr/>
        <a:lstStyle/>
        <a:p>
          <a:endParaRPr lang="en-US"/>
        </a:p>
      </dgm:t>
    </dgm:pt>
    <dgm:pt modelId="{010729CB-7E51-4204-8768-D1C9D928A75A}" type="sibTrans" cxnId="{92722CC1-6376-48E3-BD85-6D4528D4F087}">
      <dgm:prSet/>
      <dgm:spPr/>
      <dgm:t>
        <a:bodyPr/>
        <a:lstStyle/>
        <a:p>
          <a:endParaRPr lang="en-US"/>
        </a:p>
      </dgm:t>
    </dgm:pt>
    <dgm:pt modelId="{2662CFA4-17C0-4D4D-BC8A-AC6915489E42}">
      <dgm:prSet/>
      <dgm:spPr/>
      <dgm:t>
        <a:bodyPr/>
        <a:lstStyle/>
        <a:p>
          <a:r>
            <a:rPr lang="en-US" b="1"/>
            <a:t>Algorithms Compared</a:t>
          </a:r>
          <a:r>
            <a:rPr lang="en-US"/>
            <a:t>:</a:t>
          </a:r>
        </a:p>
      </dgm:t>
    </dgm:pt>
    <dgm:pt modelId="{2C65A84E-C9C0-4CA7-BE47-8183C6F04314}" type="parTrans" cxnId="{39A6A92B-2B3A-4312-BB0E-5CC1058B99C1}">
      <dgm:prSet/>
      <dgm:spPr/>
      <dgm:t>
        <a:bodyPr/>
        <a:lstStyle/>
        <a:p>
          <a:endParaRPr lang="en-US"/>
        </a:p>
      </dgm:t>
    </dgm:pt>
    <dgm:pt modelId="{F46CB15B-90B9-41B6-AFE8-224B2374F7AA}" type="sibTrans" cxnId="{39A6A92B-2B3A-4312-BB0E-5CC1058B99C1}">
      <dgm:prSet/>
      <dgm:spPr/>
      <dgm:t>
        <a:bodyPr/>
        <a:lstStyle/>
        <a:p>
          <a:endParaRPr lang="en-US"/>
        </a:p>
      </dgm:t>
    </dgm:pt>
    <dgm:pt modelId="{C130B5F2-55FA-486C-9522-6E8908B7C003}">
      <dgm:prSet/>
      <dgm:spPr/>
      <dgm:t>
        <a:bodyPr/>
        <a:lstStyle/>
        <a:p>
          <a:r>
            <a:rPr lang="en-US" b="1"/>
            <a:t>Q-Learning</a:t>
          </a:r>
          <a:r>
            <a:rPr lang="en-US"/>
            <a:t> (Off-policy, model-free)</a:t>
          </a:r>
        </a:p>
      </dgm:t>
    </dgm:pt>
    <dgm:pt modelId="{8945A383-5598-4511-891A-A436E88F3EED}" type="parTrans" cxnId="{7B1837A3-2E5D-45A4-ACEC-9198B2C84FC2}">
      <dgm:prSet/>
      <dgm:spPr/>
      <dgm:t>
        <a:bodyPr/>
        <a:lstStyle/>
        <a:p>
          <a:endParaRPr lang="en-US"/>
        </a:p>
      </dgm:t>
    </dgm:pt>
    <dgm:pt modelId="{9B1DEC58-436B-4090-91E8-9DDD139EA006}" type="sibTrans" cxnId="{7B1837A3-2E5D-45A4-ACEC-9198B2C84FC2}">
      <dgm:prSet/>
      <dgm:spPr/>
      <dgm:t>
        <a:bodyPr/>
        <a:lstStyle/>
        <a:p>
          <a:endParaRPr lang="en-US"/>
        </a:p>
      </dgm:t>
    </dgm:pt>
    <dgm:pt modelId="{24B4E34B-6F73-40EC-8873-2CA1A7D1E53C}">
      <dgm:prSet/>
      <dgm:spPr/>
      <dgm:t>
        <a:bodyPr/>
        <a:lstStyle/>
        <a:p>
          <a:r>
            <a:rPr lang="en-US" b="1"/>
            <a:t>SARSA</a:t>
          </a:r>
          <a:r>
            <a:rPr lang="en-US"/>
            <a:t> (On-policy, model-free)</a:t>
          </a:r>
        </a:p>
      </dgm:t>
    </dgm:pt>
    <dgm:pt modelId="{3AE2DA36-706F-4715-91CD-2ABAEDF7FD69}" type="parTrans" cxnId="{30278148-5D38-46F5-B244-915B2A2F7FD5}">
      <dgm:prSet/>
      <dgm:spPr/>
      <dgm:t>
        <a:bodyPr/>
        <a:lstStyle/>
        <a:p>
          <a:endParaRPr lang="en-US"/>
        </a:p>
      </dgm:t>
    </dgm:pt>
    <dgm:pt modelId="{D9BC47DB-0554-4690-9BA1-73E7AFDFC79E}" type="sibTrans" cxnId="{30278148-5D38-46F5-B244-915B2A2F7FD5}">
      <dgm:prSet/>
      <dgm:spPr/>
      <dgm:t>
        <a:bodyPr/>
        <a:lstStyle/>
        <a:p>
          <a:endParaRPr lang="en-US"/>
        </a:p>
      </dgm:t>
    </dgm:pt>
    <dgm:pt modelId="{AB1E0158-53B3-4F24-8082-5F0EFC8D8A15}">
      <dgm:prSet/>
      <dgm:spPr/>
      <dgm:t>
        <a:bodyPr/>
        <a:lstStyle/>
        <a:p>
          <a:r>
            <a:rPr lang="en-US" b="1"/>
            <a:t>Deep Q-Network (DQN)</a:t>
          </a:r>
          <a:r>
            <a:rPr lang="en-US"/>
            <a:t> (Neural network-based Q-learning)</a:t>
          </a:r>
        </a:p>
      </dgm:t>
    </dgm:pt>
    <dgm:pt modelId="{4D988A33-947A-4ADC-845C-4E1A4D85EDC7}" type="parTrans" cxnId="{CE29B30E-B18F-4905-9537-C68D0CDF4F23}">
      <dgm:prSet/>
      <dgm:spPr/>
      <dgm:t>
        <a:bodyPr/>
        <a:lstStyle/>
        <a:p>
          <a:endParaRPr lang="en-US"/>
        </a:p>
      </dgm:t>
    </dgm:pt>
    <dgm:pt modelId="{D0581CF7-8787-412A-9B80-E7B020EA75B5}" type="sibTrans" cxnId="{CE29B30E-B18F-4905-9537-C68D0CDF4F23}">
      <dgm:prSet/>
      <dgm:spPr/>
      <dgm:t>
        <a:bodyPr/>
        <a:lstStyle/>
        <a:p>
          <a:endParaRPr lang="en-US"/>
        </a:p>
      </dgm:t>
    </dgm:pt>
    <dgm:pt modelId="{B4C71F61-8A10-4762-9BA7-B57C8A6CA679}">
      <dgm:prSet/>
      <dgm:spPr/>
      <dgm:t>
        <a:bodyPr/>
        <a:lstStyle/>
        <a:p>
          <a:r>
            <a:rPr lang="en-US" b="1"/>
            <a:t>Value Iteration</a:t>
          </a:r>
          <a:r>
            <a:rPr lang="en-US"/>
            <a:t> (Model-based, dynamic programming)</a:t>
          </a:r>
        </a:p>
      </dgm:t>
    </dgm:pt>
    <dgm:pt modelId="{DE5DAECB-24A6-4A82-8063-3AD7544F86AD}" type="parTrans" cxnId="{40AAFC77-38EA-4BD8-8B1A-870E5ABFC03F}">
      <dgm:prSet/>
      <dgm:spPr/>
      <dgm:t>
        <a:bodyPr/>
        <a:lstStyle/>
        <a:p>
          <a:endParaRPr lang="en-US"/>
        </a:p>
      </dgm:t>
    </dgm:pt>
    <dgm:pt modelId="{A0966169-8927-4B9E-B99E-D7F2EC9E5B78}" type="sibTrans" cxnId="{40AAFC77-38EA-4BD8-8B1A-870E5ABFC03F}">
      <dgm:prSet/>
      <dgm:spPr/>
      <dgm:t>
        <a:bodyPr/>
        <a:lstStyle/>
        <a:p>
          <a:endParaRPr lang="en-US"/>
        </a:p>
      </dgm:t>
    </dgm:pt>
    <dgm:pt modelId="{B50AF8DE-6541-4B23-BFF6-4069818D198C}" type="pres">
      <dgm:prSet presAssocID="{DFDED240-34DE-440F-BF96-AE70033F2DF9}" presName="Name0" presStyleCnt="0">
        <dgm:presLayoutVars>
          <dgm:dir/>
          <dgm:animLvl val="lvl"/>
          <dgm:resizeHandles val="exact"/>
        </dgm:presLayoutVars>
      </dgm:prSet>
      <dgm:spPr/>
    </dgm:pt>
    <dgm:pt modelId="{F2B7471F-EF60-4A0E-A552-C23DD02BF842}" type="pres">
      <dgm:prSet presAssocID="{2662CFA4-17C0-4D4D-BC8A-AC6915489E42}" presName="boxAndChildren" presStyleCnt="0"/>
      <dgm:spPr/>
    </dgm:pt>
    <dgm:pt modelId="{C666E2AA-EA8A-408B-B624-DC952A337514}" type="pres">
      <dgm:prSet presAssocID="{2662CFA4-17C0-4D4D-BC8A-AC6915489E42}" presName="parentTextBox" presStyleLbl="node1" presStyleIdx="0" presStyleCnt="3"/>
      <dgm:spPr/>
    </dgm:pt>
    <dgm:pt modelId="{96E81437-0E37-493D-BC3E-64C8F4365219}" type="pres">
      <dgm:prSet presAssocID="{2662CFA4-17C0-4D4D-BC8A-AC6915489E42}" presName="entireBox" presStyleLbl="node1" presStyleIdx="0" presStyleCnt="3"/>
      <dgm:spPr/>
    </dgm:pt>
    <dgm:pt modelId="{10AE2253-A532-4343-B8CD-AA8A6E435052}" type="pres">
      <dgm:prSet presAssocID="{2662CFA4-17C0-4D4D-BC8A-AC6915489E42}" presName="descendantBox" presStyleCnt="0"/>
      <dgm:spPr/>
    </dgm:pt>
    <dgm:pt modelId="{64E958FD-4307-4F8A-9FA7-67EDFA03E707}" type="pres">
      <dgm:prSet presAssocID="{C130B5F2-55FA-486C-9522-6E8908B7C003}" presName="childTextBox" presStyleLbl="fgAccFollowNode1" presStyleIdx="0" presStyleCnt="4">
        <dgm:presLayoutVars>
          <dgm:bulletEnabled val="1"/>
        </dgm:presLayoutVars>
      </dgm:prSet>
      <dgm:spPr/>
    </dgm:pt>
    <dgm:pt modelId="{E3DF90F6-F544-4A51-8B0F-27574FFC84F5}" type="pres">
      <dgm:prSet presAssocID="{24B4E34B-6F73-40EC-8873-2CA1A7D1E53C}" presName="childTextBox" presStyleLbl="fgAccFollowNode1" presStyleIdx="1" presStyleCnt="4">
        <dgm:presLayoutVars>
          <dgm:bulletEnabled val="1"/>
        </dgm:presLayoutVars>
      </dgm:prSet>
      <dgm:spPr/>
    </dgm:pt>
    <dgm:pt modelId="{E7DFA0AB-8155-4A12-9946-E4574D535E0C}" type="pres">
      <dgm:prSet presAssocID="{AB1E0158-53B3-4F24-8082-5F0EFC8D8A15}" presName="childTextBox" presStyleLbl="fgAccFollowNode1" presStyleIdx="2" presStyleCnt="4">
        <dgm:presLayoutVars>
          <dgm:bulletEnabled val="1"/>
        </dgm:presLayoutVars>
      </dgm:prSet>
      <dgm:spPr/>
    </dgm:pt>
    <dgm:pt modelId="{C9954A8B-0949-45ED-A0C2-F3B96B71EB32}" type="pres">
      <dgm:prSet presAssocID="{B4C71F61-8A10-4762-9BA7-B57C8A6CA679}" presName="childTextBox" presStyleLbl="fgAccFollowNode1" presStyleIdx="3" presStyleCnt="4">
        <dgm:presLayoutVars>
          <dgm:bulletEnabled val="1"/>
        </dgm:presLayoutVars>
      </dgm:prSet>
      <dgm:spPr/>
    </dgm:pt>
    <dgm:pt modelId="{B293FC47-630A-4201-87A5-66C98394266E}" type="pres">
      <dgm:prSet presAssocID="{010729CB-7E51-4204-8768-D1C9D928A75A}" presName="sp" presStyleCnt="0"/>
      <dgm:spPr/>
    </dgm:pt>
    <dgm:pt modelId="{83393DAF-176A-4CFE-8C72-01DB81F09199}" type="pres">
      <dgm:prSet presAssocID="{C9E8B423-8653-41A0-8D79-375654302543}" presName="arrowAndChildren" presStyleCnt="0"/>
      <dgm:spPr/>
    </dgm:pt>
    <dgm:pt modelId="{6754E40C-2E16-4222-9759-233F6E857DB6}" type="pres">
      <dgm:prSet presAssocID="{C9E8B423-8653-41A0-8D79-375654302543}" presName="parentTextArrow" presStyleLbl="node1" presStyleIdx="1" presStyleCnt="3"/>
      <dgm:spPr/>
    </dgm:pt>
    <dgm:pt modelId="{7137CF18-D290-4821-A6C6-3155DD4AA569}" type="pres">
      <dgm:prSet presAssocID="{D3F76C41-5E95-447E-9B24-A5A5F2DDD76D}" presName="sp" presStyleCnt="0"/>
      <dgm:spPr/>
    </dgm:pt>
    <dgm:pt modelId="{A30BE322-742E-4C6A-B540-082F2EB5836C}" type="pres">
      <dgm:prSet presAssocID="{CCC677A3-45DE-49B8-976A-3035A1BDD36E}" presName="arrowAndChildren" presStyleCnt="0"/>
      <dgm:spPr/>
    </dgm:pt>
    <dgm:pt modelId="{09790E98-3A05-4A07-8CEA-20565621F400}" type="pres">
      <dgm:prSet presAssocID="{CCC677A3-45DE-49B8-976A-3035A1BDD36E}" presName="parentTextArrow" presStyleLbl="node1" presStyleIdx="2" presStyleCnt="3"/>
      <dgm:spPr/>
    </dgm:pt>
  </dgm:ptLst>
  <dgm:cxnLst>
    <dgm:cxn modelId="{B151F809-EC2B-4A92-9892-3138D986B4D7}" type="presOf" srcId="{AB1E0158-53B3-4F24-8082-5F0EFC8D8A15}" destId="{E7DFA0AB-8155-4A12-9946-E4574D535E0C}" srcOrd="0" destOrd="0" presId="urn:microsoft.com/office/officeart/2005/8/layout/process4"/>
    <dgm:cxn modelId="{CE29B30E-B18F-4905-9537-C68D0CDF4F23}" srcId="{2662CFA4-17C0-4D4D-BC8A-AC6915489E42}" destId="{AB1E0158-53B3-4F24-8082-5F0EFC8D8A15}" srcOrd="2" destOrd="0" parTransId="{4D988A33-947A-4ADC-845C-4E1A4D85EDC7}" sibTransId="{D0581CF7-8787-412A-9B80-E7B020EA75B5}"/>
    <dgm:cxn modelId="{39A6A92B-2B3A-4312-BB0E-5CC1058B99C1}" srcId="{DFDED240-34DE-440F-BF96-AE70033F2DF9}" destId="{2662CFA4-17C0-4D4D-BC8A-AC6915489E42}" srcOrd="2" destOrd="0" parTransId="{2C65A84E-C9C0-4CA7-BE47-8183C6F04314}" sibTransId="{F46CB15B-90B9-41B6-AFE8-224B2374F7AA}"/>
    <dgm:cxn modelId="{D53DB942-2EBE-4B36-AAA4-2094C9A42836}" type="presOf" srcId="{C9E8B423-8653-41A0-8D79-375654302543}" destId="{6754E40C-2E16-4222-9759-233F6E857DB6}" srcOrd="0" destOrd="0" presId="urn:microsoft.com/office/officeart/2005/8/layout/process4"/>
    <dgm:cxn modelId="{D0D09D66-73EF-4765-A66C-F8232EFDD125}" type="presOf" srcId="{24B4E34B-6F73-40EC-8873-2CA1A7D1E53C}" destId="{E3DF90F6-F544-4A51-8B0F-27574FFC84F5}" srcOrd="0" destOrd="0" presId="urn:microsoft.com/office/officeart/2005/8/layout/process4"/>
    <dgm:cxn modelId="{30278148-5D38-46F5-B244-915B2A2F7FD5}" srcId="{2662CFA4-17C0-4D4D-BC8A-AC6915489E42}" destId="{24B4E34B-6F73-40EC-8873-2CA1A7D1E53C}" srcOrd="1" destOrd="0" parTransId="{3AE2DA36-706F-4715-91CD-2ABAEDF7FD69}" sibTransId="{D9BC47DB-0554-4690-9BA1-73E7AFDFC79E}"/>
    <dgm:cxn modelId="{0B849B52-43F4-4590-93F0-9E887847DACD}" type="presOf" srcId="{CCC677A3-45DE-49B8-976A-3035A1BDD36E}" destId="{09790E98-3A05-4A07-8CEA-20565621F400}" srcOrd="0" destOrd="0" presId="urn:microsoft.com/office/officeart/2005/8/layout/process4"/>
    <dgm:cxn modelId="{953DFB74-84E7-4175-97F5-D6ED44D54FFE}" type="presOf" srcId="{B4C71F61-8A10-4762-9BA7-B57C8A6CA679}" destId="{C9954A8B-0949-45ED-A0C2-F3B96B71EB32}" srcOrd="0" destOrd="0" presId="urn:microsoft.com/office/officeart/2005/8/layout/process4"/>
    <dgm:cxn modelId="{40AAFC77-38EA-4BD8-8B1A-870E5ABFC03F}" srcId="{2662CFA4-17C0-4D4D-BC8A-AC6915489E42}" destId="{B4C71F61-8A10-4762-9BA7-B57C8A6CA679}" srcOrd="3" destOrd="0" parTransId="{DE5DAECB-24A6-4A82-8063-3AD7544F86AD}" sibTransId="{A0966169-8927-4B9E-B99E-D7F2EC9E5B78}"/>
    <dgm:cxn modelId="{C4D9D38A-7A19-4C8C-9F21-3B9658DA1A8A}" type="presOf" srcId="{C130B5F2-55FA-486C-9522-6E8908B7C003}" destId="{64E958FD-4307-4F8A-9FA7-67EDFA03E707}" srcOrd="0" destOrd="0" presId="urn:microsoft.com/office/officeart/2005/8/layout/process4"/>
    <dgm:cxn modelId="{7C147D96-7E92-4308-A4AA-A80DFE02CC62}" srcId="{DFDED240-34DE-440F-BF96-AE70033F2DF9}" destId="{CCC677A3-45DE-49B8-976A-3035A1BDD36E}" srcOrd="0" destOrd="0" parTransId="{2E6D8977-C96E-4994-A1C4-762F15279784}" sibTransId="{D3F76C41-5E95-447E-9B24-A5A5F2DDD76D}"/>
    <dgm:cxn modelId="{CEA24399-252B-4015-9552-1BAEC0D262EA}" type="presOf" srcId="{DFDED240-34DE-440F-BF96-AE70033F2DF9}" destId="{B50AF8DE-6541-4B23-BFF6-4069818D198C}" srcOrd="0" destOrd="0" presId="urn:microsoft.com/office/officeart/2005/8/layout/process4"/>
    <dgm:cxn modelId="{7B1837A3-2E5D-45A4-ACEC-9198B2C84FC2}" srcId="{2662CFA4-17C0-4D4D-BC8A-AC6915489E42}" destId="{C130B5F2-55FA-486C-9522-6E8908B7C003}" srcOrd="0" destOrd="0" parTransId="{8945A383-5598-4511-891A-A436E88F3EED}" sibTransId="{9B1DEC58-436B-4090-91E8-9DDD139EA006}"/>
    <dgm:cxn modelId="{8A2A7BB6-446C-4581-B397-F6CAB6E394A8}" type="presOf" srcId="{2662CFA4-17C0-4D4D-BC8A-AC6915489E42}" destId="{C666E2AA-EA8A-408B-B624-DC952A337514}" srcOrd="0" destOrd="0" presId="urn:microsoft.com/office/officeart/2005/8/layout/process4"/>
    <dgm:cxn modelId="{92722CC1-6376-48E3-BD85-6D4528D4F087}" srcId="{DFDED240-34DE-440F-BF96-AE70033F2DF9}" destId="{C9E8B423-8653-41A0-8D79-375654302543}" srcOrd="1" destOrd="0" parTransId="{FE9A6542-79C5-4E90-B29C-82B6E1F9DC59}" sibTransId="{010729CB-7E51-4204-8768-D1C9D928A75A}"/>
    <dgm:cxn modelId="{8EC7E7CC-C397-4E1B-96E2-5471EAC2FFF4}" type="presOf" srcId="{2662CFA4-17C0-4D4D-BC8A-AC6915489E42}" destId="{96E81437-0E37-493D-BC3E-64C8F4365219}" srcOrd="1" destOrd="0" presId="urn:microsoft.com/office/officeart/2005/8/layout/process4"/>
    <dgm:cxn modelId="{CF0CE211-0153-45B9-852C-8C22A1CB9555}" type="presParOf" srcId="{B50AF8DE-6541-4B23-BFF6-4069818D198C}" destId="{F2B7471F-EF60-4A0E-A552-C23DD02BF842}" srcOrd="0" destOrd="0" presId="urn:microsoft.com/office/officeart/2005/8/layout/process4"/>
    <dgm:cxn modelId="{42EC3260-D4FF-4476-942E-A7110BACCC37}" type="presParOf" srcId="{F2B7471F-EF60-4A0E-A552-C23DD02BF842}" destId="{C666E2AA-EA8A-408B-B624-DC952A337514}" srcOrd="0" destOrd="0" presId="urn:microsoft.com/office/officeart/2005/8/layout/process4"/>
    <dgm:cxn modelId="{9E8904C3-A78F-469B-B129-A209F412AAC4}" type="presParOf" srcId="{F2B7471F-EF60-4A0E-A552-C23DD02BF842}" destId="{96E81437-0E37-493D-BC3E-64C8F4365219}" srcOrd="1" destOrd="0" presId="urn:microsoft.com/office/officeart/2005/8/layout/process4"/>
    <dgm:cxn modelId="{06F0BFCA-1BF5-48D8-B9D3-3E00518F5E3F}" type="presParOf" srcId="{F2B7471F-EF60-4A0E-A552-C23DD02BF842}" destId="{10AE2253-A532-4343-B8CD-AA8A6E435052}" srcOrd="2" destOrd="0" presId="urn:microsoft.com/office/officeart/2005/8/layout/process4"/>
    <dgm:cxn modelId="{3C5D7A65-9682-4DBC-8533-A516030E53B3}" type="presParOf" srcId="{10AE2253-A532-4343-B8CD-AA8A6E435052}" destId="{64E958FD-4307-4F8A-9FA7-67EDFA03E707}" srcOrd="0" destOrd="0" presId="urn:microsoft.com/office/officeart/2005/8/layout/process4"/>
    <dgm:cxn modelId="{1F0185C0-ED97-47B2-A822-F37C043DA43B}" type="presParOf" srcId="{10AE2253-A532-4343-B8CD-AA8A6E435052}" destId="{E3DF90F6-F544-4A51-8B0F-27574FFC84F5}" srcOrd="1" destOrd="0" presId="urn:microsoft.com/office/officeart/2005/8/layout/process4"/>
    <dgm:cxn modelId="{52CE7B8C-8335-452C-9F6F-4CD522A61751}" type="presParOf" srcId="{10AE2253-A532-4343-B8CD-AA8A6E435052}" destId="{E7DFA0AB-8155-4A12-9946-E4574D535E0C}" srcOrd="2" destOrd="0" presId="urn:microsoft.com/office/officeart/2005/8/layout/process4"/>
    <dgm:cxn modelId="{E4EFD3DA-BB3D-47A3-9332-50F9E58BA816}" type="presParOf" srcId="{10AE2253-A532-4343-B8CD-AA8A6E435052}" destId="{C9954A8B-0949-45ED-A0C2-F3B96B71EB32}" srcOrd="3" destOrd="0" presId="urn:microsoft.com/office/officeart/2005/8/layout/process4"/>
    <dgm:cxn modelId="{D0E1A697-12F7-4BF4-9D14-3A1277C92246}" type="presParOf" srcId="{B50AF8DE-6541-4B23-BFF6-4069818D198C}" destId="{B293FC47-630A-4201-87A5-66C98394266E}" srcOrd="1" destOrd="0" presId="urn:microsoft.com/office/officeart/2005/8/layout/process4"/>
    <dgm:cxn modelId="{CD2FC74F-89F6-4F53-B825-2CC602D61433}" type="presParOf" srcId="{B50AF8DE-6541-4B23-BFF6-4069818D198C}" destId="{83393DAF-176A-4CFE-8C72-01DB81F09199}" srcOrd="2" destOrd="0" presId="urn:microsoft.com/office/officeart/2005/8/layout/process4"/>
    <dgm:cxn modelId="{504CC4AA-9036-49BD-9407-1F373998FAE4}" type="presParOf" srcId="{83393DAF-176A-4CFE-8C72-01DB81F09199}" destId="{6754E40C-2E16-4222-9759-233F6E857DB6}" srcOrd="0" destOrd="0" presId="urn:microsoft.com/office/officeart/2005/8/layout/process4"/>
    <dgm:cxn modelId="{FF28E5A0-9360-4EE6-8529-6A22A6D3014A}" type="presParOf" srcId="{B50AF8DE-6541-4B23-BFF6-4069818D198C}" destId="{7137CF18-D290-4821-A6C6-3155DD4AA569}" srcOrd="3" destOrd="0" presId="urn:microsoft.com/office/officeart/2005/8/layout/process4"/>
    <dgm:cxn modelId="{27B91FDD-5E78-4E46-B42D-D340AB2F011B}" type="presParOf" srcId="{B50AF8DE-6541-4B23-BFF6-4069818D198C}" destId="{A30BE322-742E-4C6A-B540-082F2EB5836C}" srcOrd="4" destOrd="0" presId="urn:microsoft.com/office/officeart/2005/8/layout/process4"/>
    <dgm:cxn modelId="{ED00B27A-05E6-4088-980F-6036893D454E}" type="presParOf" srcId="{A30BE322-742E-4C6A-B540-082F2EB5836C}" destId="{09790E98-3A05-4A07-8CEA-20565621F400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2CBBD5D-C077-4229-A757-9EC880C0FB2A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AE1E48DF-3B02-40C2-98EE-6FD5B4C3BE15}">
      <dgm:prSet/>
      <dgm:spPr/>
      <dgm:t>
        <a:bodyPr/>
        <a:lstStyle/>
        <a:p>
          <a:r>
            <a:rPr lang="en-US" b="1" i="0" baseline="0"/>
            <a:t>Common Parameters:</a:t>
          </a:r>
          <a:endParaRPr lang="en-US"/>
        </a:p>
      </dgm:t>
    </dgm:pt>
    <dgm:pt modelId="{2F971504-FB89-4056-B3E3-E48E9BF9E890}" type="parTrans" cxnId="{61CC3FFF-0547-445D-8FF3-60DCDFE26941}">
      <dgm:prSet/>
      <dgm:spPr/>
      <dgm:t>
        <a:bodyPr/>
        <a:lstStyle/>
        <a:p>
          <a:endParaRPr lang="en-US"/>
        </a:p>
      </dgm:t>
    </dgm:pt>
    <dgm:pt modelId="{F50F5E24-A5BA-422A-9A46-D9A0F509E7BD}" type="sibTrans" cxnId="{61CC3FFF-0547-445D-8FF3-60DCDFE26941}">
      <dgm:prSet/>
      <dgm:spPr/>
      <dgm:t>
        <a:bodyPr/>
        <a:lstStyle/>
        <a:p>
          <a:endParaRPr lang="en-US"/>
        </a:p>
      </dgm:t>
    </dgm:pt>
    <dgm:pt modelId="{E7B3A238-54AB-443C-8B48-A0684D56BCCB}">
      <dgm:prSet/>
      <dgm:spPr/>
      <dgm:t>
        <a:bodyPr/>
        <a:lstStyle/>
        <a:p>
          <a:r>
            <a:rPr lang="en-US" i="0" baseline="0"/>
            <a:t>Number of episodes, step limits, learning rate, discount factor, exploration rate.</a:t>
          </a:r>
          <a:endParaRPr lang="en-US"/>
        </a:p>
      </dgm:t>
    </dgm:pt>
    <dgm:pt modelId="{1E24E606-24AA-4768-87B0-540E6472E40C}" type="parTrans" cxnId="{7DA44A08-4B95-4403-9CA0-660B669EC000}">
      <dgm:prSet/>
      <dgm:spPr/>
      <dgm:t>
        <a:bodyPr/>
        <a:lstStyle/>
        <a:p>
          <a:endParaRPr lang="en-US"/>
        </a:p>
      </dgm:t>
    </dgm:pt>
    <dgm:pt modelId="{B55FEEAA-5B9A-4C6C-877D-B7D8FB97D99D}" type="sibTrans" cxnId="{7DA44A08-4B95-4403-9CA0-660B669EC000}">
      <dgm:prSet/>
      <dgm:spPr/>
      <dgm:t>
        <a:bodyPr/>
        <a:lstStyle/>
        <a:p>
          <a:endParaRPr lang="en-US"/>
        </a:p>
      </dgm:t>
    </dgm:pt>
    <dgm:pt modelId="{64A3ED90-4A34-4AB7-8EDC-3FD2C3E3AB73}">
      <dgm:prSet/>
      <dgm:spPr/>
      <dgm:t>
        <a:bodyPr/>
        <a:lstStyle/>
        <a:p>
          <a:r>
            <a:rPr lang="en-US" b="1" i="0" baseline="0"/>
            <a:t>Performance Metrics:</a:t>
          </a:r>
          <a:endParaRPr lang="en-US"/>
        </a:p>
      </dgm:t>
    </dgm:pt>
    <dgm:pt modelId="{103C2D9A-1974-4854-BA44-936295A7CA26}" type="parTrans" cxnId="{C03B0F74-71B7-49FC-B956-C3146775F678}">
      <dgm:prSet/>
      <dgm:spPr/>
      <dgm:t>
        <a:bodyPr/>
        <a:lstStyle/>
        <a:p>
          <a:endParaRPr lang="en-US"/>
        </a:p>
      </dgm:t>
    </dgm:pt>
    <dgm:pt modelId="{457E7D8B-6322-4359-8FC5-7AEFE963D948}" type="sibTrans" cxnId="{C03B0F74-71B7-49FC-B956-C3146775F678}">
      <dgm:prSet/>
      <dgm:spPr/>
      <dgm:t>
        <a:bodyPr/>
        <a:lstStyle/>
        <a:p>
          <a:endParaRPr lang="en-US"/>
        </a:p>
      </dgm:t>
    </dgm:pt>
    <dgm:pt modelId="{421F4871-D44F-4B92-A7C3-899B463817EB}">
      <dgm:prSet/>
      <dgm:spPr/>
      <dgm:t>
        <a:bodyPr/>
        <a:lstStyle/>
        <a:p>
          <a:r>
            <a:rPr lang="en-US" i="0" baseline="0"/>
            <a:t>Reward per episode.</a:t>
          </a:r>
          <a:endParaRPr lang="en-US"/>
        </a:p>
      </dgm:t>
    </dgm:pt>
    <dgm:pt modelId="{B3D0FEB7-560F-43F2-93C7-0B8FD0A0D6E6}" type="parTrans" cxnId="{06A2B087-F67F-4AF7-84AF-6AFECAE926BF}">
      <dgm:prSet/>
      <dgm:spPr/>
      <dgm:t>
        <a:bodyPr/>
        <a:lstStyle/>
        <a:p>
          <a:endParaRPr lang="en-US"/>
        </a:p>
      </dgm:t>
    </dgm:pt>
    <dgm:pt modelId="{81C8DF88-3B0F-4DB2-AB05-19CC03B018F7}" type="sibTrans" cxnId="{06A2B087-F67F-4AF7-84AF-6AFECAE926BF}">
      <dgm:prSet/>
      <dgm:spPr/>
      <dgm:t>
        <a:bodyPr/>
        <a:lstStyle/>
        <a:p>
          <a:endParaRPr lang="en-US"/>
        </a:p>
      </dgm:t>
    </dgm:pt>
    <dgm:pt modelId="{8FF6C141-DBFC-43BF-B22A-FDEBD414E0D4}">
      <dgm:prSet/>
      <dgm:spPr/>
      <dgm:t>
        <a:bodyPr/>
        <a:lstStyle/>
        <a:p>
          <a:r>
            <a:rPr lang="en-US" i="0" baseline="0"/>
            <a:t>Q-table or neural network evaluation.</a:t>
          </a:r>
          <a:endParaRPr lang="en-US"/>
        </a:p>
      </dgm:t>
    </dgm:pt>
    <dgm:pt modelId="{EB93A56C-A559-408F-96D6-2454A43AB244}" type="parTrans" cxnId="{332D5FDA-C0C7-4162-B895-FEAE84140A61}">
      <dgm:prSet/>
      <dgm:spPr/>
      <dgm:t>
        <a:bodyPr/>
        <a:lstStyle/>
        <a:p>
          <a:endParaRPr lang="en-US"/>
        </a:p>
      </dgm:t>
    </dgm:pt>
    <dgm:pt modelId="{D77AA0EB-0918-4201-85A4-FF02E7FF0B09}" type="sibTrans" cxnId="{332D5FDA-C0C7-4162-B895-FEAE84140A61}">
      <dgm:prSet/>
      <dgm:spPr/>
      <dgm:t>
        <a:bodyPr/>
        <a:lstStyle/>
        <a:p>
          <a:endParaRPr lang="en-US"/>
        </a:p>
      </dgm:t>
    </dgm:pt>
    <dgm:pt modelId="{E00F9D50-BED5-4C80-9ADE-BF1E8F3121E7}">
      <dgm:prSet/>
      <dgm:spPr/>
      <dgm:t>
        <a:bodyPr/>
        <a:lstStyle/>
        <a:p>
          <a:r>
            <a:rPr lang="en-US" i="0" baseline="0"/>
            <a:t>Stability vs. speed of convergence.</a:t>
          </a:r>
          <a:endParaRPr lang="en-US"/>
        </a:p>
      </dgm:t>
    </dgm:pt>
    <dgm:pt modelId="{B4866CE9-0EA5-4C1D-89DB-3A18143E95C3}" type="parTrans" cxnId="{7DD93D59-A1FE-40B0-AF2A-6CF92EC4CE25}">
      <dgm:prSet/>
      <dgm:spPr/>
      <dgm:t>
        <a:bodyPr/>
        <a:lstStyle/>
        <a:p>
          <a:endParaRPr lang="en-US"/>
        </a:p>
      </dgm:t>
    </dgm:pt>
    <dgm:pt modelId="{0D5559EF-5037-4979-A262-138638C855B9}" type="sibTrans" cxnId="{7DD93D59-A1FE-40B0-AF2A-6CF92EC4CE25}">
      <dgm:prSet/>
      <dgm:spPr/>
      <dgm:t>
        <a:bodyPr/>
        <a:lstStyle/>
        <a:p>
          <a:endParaRPr lang="en-US"/>
        </a:p>
      </dgm:t>
    </dgm:pt>
    <dgm:pt modelId="{6097EDA1-C55A-457D-975C-17816C8A6742}" type="pres">
      <dgm:prSet presAssocID="{12CBBD5D-C077-4229-A757-9EC880C0FB2A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7E8FA393-760E-493F-ACBA-8F9D2160F250}" type="pres">
      <dgm:prSet presAssocID="{AE1E48DF-3B02-40C2-98EE-6FD5B4C3BE15}" presName="hierRoot1" presStyleCnt="0"/>
      <dgm:spPr/>
    </dgm:pt>
    <dgm:pt modelId="{983010EC-8DBA-4AFF-8D3B-A1C0A2DB41F1}" type="pres">
      <dgm:prSet presAssocID="{AE1E48DF-3B02-40C2-98EE-6FD5B4C3BE15}" presName="composite" presStyleCnt="0"/>
      <dgm:spPr/>
    </dgm:pt>
    <dgm:pt modelId="{DEECD039-70AA-4FE4-AABC-4ADDC321D4D5}" type="pres">
      <dgm:prSet presAssocID="{AE1E48DF-3B02-40C2-98EE-6FD5B4C3BE15}" presName="background" presStyleLbl="node0" presStyleIdx="0" presStyleCnt="2"/>
      <dgm:spPr/>
    </dgm:pt>
    <dgm:pt modelId="{BEDA5F6B-5F3A-449D-8DE9-B4A8569F66CF}" type="pres">
      <dgm:prSet presAssocID="{AE1E48DF-3B02-40C2-98EE-6FD5B4C3BE15}" presName="text" presStyleLbl="fgAcc0" presStyleIdx="0" presStyleCnt="2">
        <dgm:presLayoutVars>
          <dgm:chPref val="3"/>
        </dgm:presLayoutVars>
      </dgm:prSet>
      <dgm:spPr/>
    </dgm:pt>
    <dgm:pt modelId="{E724AC80-C5CE-4613-87A7-3EE0A091A50A}" type="pres">
      <dgm:prSet presAssocID="{AE1E48DF-3B02-40C2-98EE-6FD5B4C3BE15}" presName="hierChild2" presStyleCnt="0"/>
      <dgm:spPr/>
    </dgm:pt>
    <dgm:pt modelId="{79408EF5-F155-41BF-B066-87ED8AC347B9}" type="pres">
      <dgm:prSet presAssocID="{1E24E606-24AA-4768-87B0-540E6472E40C}" presName="Name10" presStyleLbl="parChTrans1D2" presStyleIdx="0" presStyleCnt="4"/>
      <dgm:spPr/>
    </dgm:pt>
    <dgm:pt modelId="{468FB4DC-8464-4A21-AA3A-6603AA1295CD}" type="pres">
      <dgm:prSet presAssocID="{E7B3A238-54AB-443C-8B48-A0684D56BCCB}" presName="hierRoot2" presStyleCnt="0"/>
      <dgm:spPr/>
    </dgm:pt>
    <dgm:pt modelId="{20F11B6C-D7BF-41A8-9823-51EAAA2B0038}" type="pres">
      <dgm:prSet presAssocID="{E7B3A238-54AB-443C-8B48-A0684D56BCCB}" presName="composite2" presStyleCnt="0"/>
      <dgm:spPr/>
    </dgm:pt>
    <dgm:pt modelId="{B3540C11-899C-477E-A5AC-00FD8B1F8E48}" type="pres">
      <dgm:prSet presAssocID="{E7B3A238-54AB-443C-8B48-A0684D56BCCB}" presName="background2" presStyleLbl="node2" presStyleIdx="0" presStyleCnt="4"/>
      <dgm:spPr/>
    </dgm:pt>
    <dgm:pt modelId="{FFBC82C6-7C13-4442-A9BE-7B9A979A9F32}" type="pres">
      <dgm:prSet presAssocID="{E7B3A238-54AB-443C-8B48-A0684D56BCCB}" presName="text2" presStyleLbl="fgAcc2" presStyleIdx="0" presStyleCnt="4">
        <dgm:presLayoutVars>
          <dgm:chPref val="3"/>
        </dgm:presLayoutVars>
      </dgm:prSet>
      <dgm:spPr/>
    </dgm:pt>
    <dgm:pt modelId="{4608DFA6-992B-40E2-A658-1BED89FE02F6}" type="pres">
      <dgm:prSet presAssocID="{E7B3A238-54AB-443C-8B48-A0684D56BCCB}" presName="hierChild3" presStyleCnt="0"/>
      <dgm:spPr/>
    </dgm:pt>
    <dgm:pt modelId="{C672B7F3-9EFE-4D90-BCF1-4B2EDC6A558B}" type="pres">
      <dgm:prSet presAssocID="{64A3ED90-4A34-4AB7-8EDC-3FD2C3E3AB73}" presName="hierRoot1" presStyleCnt="0"/>
      <dgm:spPr/>
    </dgm:pt>
    <dgm:pt modelId="{02D0FAE1-D23A-4466-A853-F7993B824DA9}" type="pres">
      <dgm:prSet presAssocID="{64A3ED90-4A34-4AB7-8EDC-3FD2C3E3AB73}" presName="composite" presStyleCnt="0"/>
      <dgm:spPr/>
    </dgm:pt>
    <dgm:pt modelId="{0F17C2E2-B9A6-421F-843F-22ADC210A7B2}" type="pres">
      <dgm:prSet presAssocID="{64A3ED90-4A34-4AB7-8EDC-3FD2C3E3AB73}" presName="background" presStyleLbl="node0" presStyleIdx="1" presStyleCnt="2"/>
      <dgm:spPr/>
    </dgm:pt>
    <dgm:pt modelId="{978691CA-DA64-48C4-B491-3CC20BCE009F}" type="pres">
      <dgm:prSet presAssocID="{64A3ED90-4A34-4AB7-8EDC-3FD2C3E3AB73}" presName="text" presStyleLbl="fgAcc0" presStyleIdx="1" presStyleCnt="2">
        <dgm:presLayoutVars>
          <dgm:chPref val="3"/>
        </dgm:presLayoutVars>
      </dgm:prSet>
      <dgm:spPr/>
    </dgm:pt>
    <dgm:pt modelId="{7F969C26-4EDB-4ED5-995F-84A5B69811DA}" type="pres">
      <dgm:prSet presAssocID="{64A3ED90-4A34-4AB7-8EDC-3FD2C3E3AB73}" presName="hierChild2" presStyleCnt="0"/>
      <dgm:spPr/>
    </dgm:pt>
    <dgm:pt modelId="{A6032EC5-E507-4150-AF5C-15890F86B1C8}" type="pres">
      <dgm:prSet presAssocID="{B3D0FEB7-560F-43F2-93C7-0B8FD0A0D6E6}" presName="Name10" presStyleLbl="parChTrans1D2" presStyleIdx="1" presStyleCnt="4"/>
      <dgm:spPr/>
    </dgm:pt>
    <dgm:pt modelId="{BF679D84-24D2-4BB7-BB19-03CA5BBA92A9}" type="pres">
      <dgm:prSet presAssocID="{421F4871-D44F-4B92-A7C3-899B463817EB}" presName="hierRoot2" presStyleCnt="0"/>
      <dgm:spPr/>
    </dgm:pt>
    <dgm:pt modelId="{84BB0914-891F-4097-96BB-3E8E7CD771A0}" type="pres">
      <dgm:prSet presAssocID="{421F4871-D44F-4B92-A7C3-899B463817EB}" presName="composite2" presStyleCnt="0"/>
      <dgm:spPr/>
    </dgm:pt>
    <dgm:pt modelId="{54243C6A-A205-43B5-A623-4084E2C96829}" type="pres">
      <dgm:prSet presAssocID="{421F4871-D44F-4B92-A7C3-899B463817EB}" presName="background2" presStyleLbl="node2" presStyleIdx="1" presStyleCnt="4"/>
      <dgm:spPr/>
    </dgm:pt>
    <dgm:pt modelId="{E27A9686-66E7-4A8E-9501-9851B0EEC044}" type="pres">
      <dgm:prSet presAssocID="{421F4871-D44F-4B92-A7C3-899B463817EB}" presName="text2" presStyleLbl="fgAcc2" presStyleIdx="1" presStyleCnt="4">
        <dgm:presLayoutVars>
          <dgm:chPref val="3"/>
        </dgm:presLayoutVars>
      </dgm:prSet>
      <dgm:spPr/>
    </dgm:pt>
    <dgm:pt modelId="{3790ACA6-75C8-4A82-85FF-7988438FB508}" type="pres">
      <dgm:prSet presAssocID="{421F4871-D44F-4B92-A7C3-899B463817EB}" presName="hierChild3" presStyleCnt="0"/>
      <dgm:spPr/>
    </dgm:pt>
    <dgm:pt modelId="{6DDB6EE6-4141-4E8E-A4F7-295D1AF7F044}" type="pres">
      <dgm:prSet presAssocID="{EB93A56C-A559-408F-96D6-2454A43AB244}" presName="Name10" presStyleLbl="parChTrans1D2" presStyleIdx="2" presStyleCnt="4"/>
      <dgm:spPr/>
    </dgm:pt>
    <dgm:pt modelId="{149E4002-2F8D-4090-8CD6-70F29955A931}" type="pres">
      <dgm:prSet presAssocID="{8FF6C141-DBFC-43BF-B22A-FDEBD414E0D4}" presName="hierRoot2" presStyleCnt="0"/>
      <dgm:spPr/>
    </dgm:pt>
    <dgm:pt modelId="{FC407916-D0FC-434E-8FFA-C7261F5C3CA6}" type="pres">
      <dgm:prSet presAssocID="{8FF6C141-DBFC-43BF-B22A-FDEBD414E0D4}" presName="composite2" presStyleCnt="0"/>
      <dgm:spPr/>
    </dgm:pt>
    <dgm:pt modelId="{6EC226CC-F0E2-4343-9699-48CA63D4EE37}" type="pres">
      <dgm:prSet presAssocID="{8FF6C141-DBFC-43BF-B22A-FDEBD414E0D4}" presName="background2" presStyleLbl="node2" presStyleIdx="2" presStyleCnt="4"/>
      <dgm:spPr/>
    </dgm:pt>
    <dgm:pt modelId="{DB7B10D4-F13B-4DF3-ABFC-466C4379E5A6}" type="pres">
      <dgm:prSet presAssocID="{8FF6C141-DBFC-43BF-B22A-FDEBD414E0D4}" presName="text2" presStyleLbl="fgAcc2" presStyleIdx="2" presStyleCnt="4">
        <dgm:presLayoutVars>
          <dgm:chPref val="3"/>
        </dgm:presLayoutVars>
      </dgm:prSet>
      <dgm:spPr/>
    </dgm:pt>
    <dgm:pt modelId="{DE82D3FA-5505-42A9-95C9-E5A390AA080C}" type="pres">
      <dgm:prSet presAssocID="{8FF6C141-DBFC-43BF-B22A-FDEBD414E0D4}" presName="hierChild3" presStyleCnt="0"/>
      <dgm:spPr/>
    </dgm:pt>
    <dgm:pt modelId="{1BD0332C-C140-4D78-ADB7-F918B05E08DC}" type="pres">
      <dgm:prSet presAssocID="{B4866CE9-0EA5-4C1D-89DB-3A18143E95C3}" presName="Name10" presStyleLbl="parChTrans1D2" presStyleIdx="3" presStyleCnt="4"/>
      <dgm:spPr/>
    </dgm:pt>
    <dgm:pt modelId="{708C5184-7BC9-4E0D-912A-00F5004253EC}" type="pres">
      <dgm:prSet presAssocID="{E00F9D50-BED5-4C80-9ADE-BF1E8F3121E7}" presName="hierRoot2" presStyleCnt="0"/>
      <dgm:spPr/>
    </dgm:pt>
    <dgm:pt modelId="{5C9B12D3-BCF6-4DE9-ACC1-0D31C0C77531}" type="pres">
      <dgm:prSet presAssocID="{E00F9D50-BED5-4C80-9ADE-BF1E8F3121E7}" presName="composite2" presStyleCnt="0"/>
      <dgm:spPr/>
    </dgm:pt>
    <dgm:pt modelId="{01C2ED4E-A4C2-4E2A-80D8-234E30782E9D}" type="pres">
      <dgm:prSet presAssocID="{E00F9D50-BED5-4C80-9ADE-BF1E8F3121E7}" presName="background2" presStyleLbl="node2" presStyleIdx="3" presStyleCnt="4"/>
      <dgm:spPr/>
    </dgm:pt>
    <dgm:pt modelId="{075221F1-BE6E-4FC6-AD8A-CBFC48A86F28}" type="pres">
      <dgm:prSet presAssocID="{E00F9D50-BED5-4C80-9ADE-BF1E8F3121E7}" presName="text2" presStyleLbl="fgAcc2" presStyleIdx="3" presStyleCnt="4">
        <dgm:presLayoutVars>
          <dgm:chPref val="3"/>
        </dgm:presLayoutVars>
      </dgm:prSet>
      <dgm:spPr/>
    </dgm:pt>
    <dgm:pt modelId="{D8B1299F-0D77-428E-9BFC-BE54072EFB6D}" type="pres">
      <dgm:prSet presAssocID="{E00F9D50-BED5-4C80-9ADE-BF1E8F3121E7}" presName="hierChild3" presStyleCnt="0"/>
      <dgm:spPr/>
    </dgm:pt>
  </dgm:ptLst>
  <dgm:cxnLst>
    <dgm:cxn modelId="{7DA44A08-4B95-4403-9CA0-660B669EC000}" srcId="{AE1E48DF-3B02-40C2-98EE-6FD5B4C3BE15}" destId="{E7B3A238-54AB-443C-8B48-A0684D56BCCB}" srcOrd="0" destOrd="0" parTransId="{1E24E606-24AA-4768-87B0-540E6472E40C}" sibTransId="{B55FEEAA-5B9A-4C6C-877D-B7D8FB97D99D}"/>
    <dgm:cxn modelId="{20ABC608-21A7-4097-96EE-2AE4711C42B0}" type="presOf" srcId="{E7B3A238-54AB-443C-8B48-A0684D56BCCB}" destId="{FFBC82C6-7C13-4442-A9BE-7B9A979A9F32}" srcOrd="0" destOrd="0" presId="urn:microsoft.com/office/officeart/2005/8/layout/hierarchy1"/>
    <dgm:cxn modelId="{B6A7E115-ED2C-4969-8FAE-FDC789483068}" type="presOf" srcId="{64A3ED90-4A34-4AB7-8EDC-3FD2C3E3AB73}" destId="{978691CA-DA64-48C4-B491-3CC20BCE009F}" srcOrd="0" destOrd="0" presId="urn:microsoft.com/office/officeart/2005/8/layout/hierarchy1"/>
    <dgm:cxn modelId="{39324517-730E-4CD2-8C5D-93351BCE9941}" type="presOf" srcId="{8FF6C141-DBFC-43BF-B22A-FDEBD414E0D4}" destId="{DB7B10D4-F13B-4DF3-ABFC-466C4379E5A6}" srcOrd="0" destOrd="0" presId="urn:microsoft.com/office/officeart/2005/8/layout/hierarchy1"/>
    <dgm:cxn modelId="{AAC6D54C-B45A-49E3-AE86-BB821528BDBF}" type="presOf" srcId="{12CBBD5D-C077-4229-A757-9EC880C0FB2A}" destId="{6097EDA1-C55A-457D-975C-17816C8A6742}" srcOrd="0" destOrd="0" presId="urn:microsoft.com/office/officeart/2005/8/layout/hierarchy1"/>
    <dgm:cxn modelId="{4195E772-4A87-4BBB-942D-68FA1541D272}" type="presOf" srcId="{421F4871-D44F-4B92-A7C3-899B463817EB}" destId="{E27A9686-66E7-4A8E-9501-9851B0EEC044}" srcOrd="0" destOrd="0" presId="urn:microsoft.com/office/officeart/2005/8/layout/hierarchy1"/>
    <dgm:cxn modelId="{C03B0F74-71B7-49FC-B956-C3146775F678}" srcId="{12CBBD5D-C077-4229-A757-9EC880C0FB2A}" destId="{64A3ED90-4A34-4AB7-8EDC-3FD2C3E3AB73}" srcOrd="1" destOrd="0" parTransId="{103C2D9A-1974-4854-BA44-936295A7CA26}" sibTransId="{457E7D8B-6322-4359-8FC5-7AEFE963D948}"/>
    <dgm:cxn modelId="{7DD93D59-A1FE-40B0-AF2A-6CF92EC4CE25}" srcId="{64A3ED90-4A34-4AB7-8EDC-3FD2C3E3AB73}" destId="{E00F9D50-BED5-4C80-9ADE-BF1E8F3121E7}" srcOrd="2" destOrd="0" parTransId="{B4866CE9-0EA5-4C1D-89DB-3A18143E95C3}" sibTransId="{0D5559EF-5037-4979-A262-138638C855B9}"/>
    <dgm:cxn modelId="{06A2B087-F67F-4AF7-84AF-6AFECAE926BF}" srcId="{64A3ED90-4A34-4AB7-8EDC-3FD2C3E3AB73}" destId="{421F4871-D44F-4B92-A7C3-899B463817EB}" srcOrd="0" destOrd="0" parTransId="{B3D0FEB7-560F-43F2-93C7-0B8FD0A0D6E6}" sibTransId="{81C8DF88-3B0F-4DB2-AB05-19CC03B018F7}"/>
    <dgm:cxn modelId="{4BF97490-5EB9-4A11-86AB-393CF2374E91}" type="presOf" srcId="{1E24E606-24AA-4768-87B0-540E6472E40C}" destId="{79408EF5-F155-41BF-B066-87ED8AC347B9}" srcOrd="0" destOrd="0" presId="urn:microsoft.com/office/officeart/2005/8/layout/hierarchy1"/>
    <dgm:cxn modelId="{98E10FA6-949B-4B74-91EF-0829C55E7AEB}" type="presOf" srcId="{AE1E48DF-3B02-40C2-98EE-6FD5B4C3BE15}" destId="{BEDA5F6B-5F3A-449D-8DE9-B4A8569F66CF}" srcOrd="0" destOrd="0" presId="urn:microsoft.com/office/officeart/2005/8/layout/hierarchy1"/>
    <dgm:cxn modelId="{B36040B0-D354-46F7-A770-A57928C860D3}" type="presOf" srcId="{B3D0FEB7-560F-43F2-93C7-0B8FD0A0D6E6}" destId="{A6032EC5-E507-4150-AF5C-15890F86B1C8}" srcOrd="0" destOrd="0" presId="urn:microsoft.com/office/officeart/2005/8/layout/hierarchy1"/>
    <dgm:cxn modelId="{863268D8-4E8F-4038-9674-2D9B1D99FCE4}" type="presOf" srcId="{B4866CE9-0EA5-4C1D-89DB-3A18143E95C3}" destId="{1BD0332C-C140-4D78-ADB7-F918B05E08DC}" srcOrd="0" destOrd="0" presId="urn:microsoft.com/office/officeart/2005/8/layout/hierarchy1"/>
    <dgm:cxn modelId="{332D5FDA-C0C7-4162-B895-FEAE84140A61}" srcId="{64A3ED90-4A34-4AB7-8EDC-3FD2C3E3AB73}" destId="{8FF6C141-DBFC-43BF-B22A-FDEBD414E0D4}" srcOrd="1" destOrd="0" parTransId="{EB93A56C-A559-408F-96D6-2454A43AB244}" sibTransId="{D77AA0EB-0918-4201-85A4-FF02E7FF0B09}"/>
    <dgm:cxn modelId="{D963A0DA-F00D-4EE4-83D9-3B6F8ADDDB90}" type="presOf" srcId="{E00F9D50-BED5-4C80-9ADE-BF1E8F3121E7}" destId="{075221F1-BE6E-4FC6-AD8A-CBFC48A86F28}" srcOrd="0" destOrd="0" presId="urn:microsoft.com/office/officeart/2005/8/layout/hierarchy1"/>
    <dgm:cxn modelId="{014B62FD-C7E9-4441-998C-6A32CFC8C564}" type="presOf" srcId="{EB93A56C-A559-408F-96D6-2454A43AB244}" destId="{6DDB6EE6-4141-4E8E-A4F7-295D1AF7F044}" srcOrd="0" destOrd="0" presId="urn:microsoft.com/office/officeart/2005/8/layout/hierarchy1"/>
    <dgm:cxn modelId="{61CC3FFF-0547-445D-8FF3-60DCDFE26941}" srcId="{12CBBD5D-C077-4229-A757-9EC880C0FB2A}" destId="{AE1E48DF-3B02-40C2-98EE-6FD5B4C3BE15}" srcOrd="0" destOrd="0" parTransId="{2F971504-FB89-4056-B3E3-E48E9BF9E890}" sibTransId="{F50F5E24-A5BA-422A-9A46-D9A0F509E7BD}"/>
    <dgm:cxn modelId="{05416132-4A80-4AF3-8725-60F952911F3D}" type="presParOf" srcId="{6097EDA1-C55A-457D-975C-17816C8A6742}" destId="{7E8FA393-760E-493F-ACBA-8F9D2160F250}" srcOrd="0" destOrd="0" presId="urn:microsoft.com/office/officeart/2005/8/layout/hierarchy1"/>
    <dgm:cxn modelId="{C5DC85C7-7C9C-4FE3-80BB-4454F81AB861}" type="presParOf" srcId="{7E8FA393-760E-493F-ACBA-8F9D2160F250}" destId="{983010EC-8DBA-4AFF-8D3B-A1C0A2DB41F1}" srcOrd="0" destOrd="0" presId="urn:microsoft.com/office/officeart/2005/8/layout/hierarchy1"/>
    <dgm:cxn modelId="{2DAE3C5E-8515-4419-9992-29CB331D85A1}" type="presParOf" srcId="{983010EC-8DBA-4AFF-8D3B-A1C0A2DB41F1}" destId="{DEECD039-70AA-4FE4-AABC-4ADDC321D4D5}" srcOrd="0" destOrd="0" presId="urn:microsoft.com/office/officeart/2005/8/layout/hierarchy1"/>
    <dgm:cxn modelId="{F2927F08-96AA-44B8-8D0A-8457D2587BDB}" type="presParOf" srcId="{983010EC-8DBA-4AFF-8D3B-A1C0A2DB41F1}" destId="{BEDA5F6B-5F3A-449D-8DE9-B4A8569F66CF}" srcOrd="1" destOrd="0" presId="urn:microsoft.com/office/officeart/2005/8/layout/hierarchy1"/>
    <dgm:cxn modelId="{2F5587D6-F364-4E2D-BA84-05025B10955A}" type="presParOf" srcId="{7E8FA393-760E-493F-ACBA-8F9D2160F250}" destId="{E724AC80-C5CE-4613-87A7-3EE0A091A50A}" srcOrd="1" destOrd="0" presId="urn:microsoft.com/office/officeart/2005/8/layout/hierarchy1"/>
    <dgm:cxn modelId="{A163B30B-A76B-4AF8-B540-2615F305424D}" type="presParOf" srcId="{E724AC80-C5CE-4613-87A7-3EE0A091A50A}" destId="{79408EF5-F155-41BF-B066-87ED8AC347B9}" srcOrd="0" destOrd="0" presId="urn:microsoft.com/office/officeart/2005/8/layout/hierarchy1"/>
    <dgm:cxn modelId="{0BA97948-E63B-486B-89F0-328825C29288}" type="presParOf" srcId="{E724AC80-C5CE-4613-87A7-3EE0A091A50A}" destId="{468FB4DC-8464-4A21-AA3A-6603AA1295CD}" srcOrd="1" destOrd="0" presId="urn:microsoft.com/office/officeart/2005/8/layout/hierarchy1"/>
    <dgm:cxn modelId="{AD751959-F918-418B-B636-90B9A46F0877}" type="presParOf" srcId="{468FB4DC-8464-4A21-AA3A-6603AA1295CD}" destId="{20F11B6C-D7BF-41A8-9823-51EAAA2B0038}" srcOrd="0" destOrd="0" presId="urn:microsoft.com/office/officeart/2005/8/layout/hierarchy1"/>
    <dgm:cxn modelId="{65A0642D-8F95-4BA0-B8AF-7CDE85302147}" type="presParOf" srcId="{20F11B6C-D7BF-41A8-9823-51EAAA2B0038}" destId="{B3540C11-899C-477E-A5AC-00FD8B1F8E48}" srcOrd="0" destOrd="0" presId="urn:microsoft.com/office/officeart/2005/8/layout/hierarchy1"/>
    <dgm:cxn modelId="{E1E92422-0504-40FE-87E3-A02163E869A6}" type="presParOf" srcId="{20F11B6C-D7BF-41A8-9823-51EAAA2B0038}" destId="{FFBC82C6-7C13-4442-A9BE-7B9A979A9F32}" srcOrd="1" destOrd="0" presId="urn:microsoft.com/office/officeart/2005/8/layout/hierarchy1"/>
    <dgm:cxn modelId="{0528CF15-AC0C-4F0D-9504-0F30B0F83468}" type="presParOf" srcId="{468FB4DC-8464-4A21-AA3A-6603AA1295CD}" destId="{4608DFA6-992B-40E2-A658-1BED89FE02F6}" srcOrd="1" destOrd="0" presId="urn:microsoft.com/office/officeart/2005/8/layout/hierarchy1"/>
    <dgm:cxn modelId="{77800DB5-95C1-496A-99F2-F9307A060513}" type="presParOf" srcId="{6097EDA1-C55A-457D-975C-17816C8A6742}" destId="{C672B7F3-9EFE-4D90-BCF1-4B2EDC6A558B}" srcOrd="1" destOrd="0" presId="urn:microsoft.com/office/officeart/2005/8/layout/hierarchy1"/>
    <dgm:cxn modelId="{367F5D79-8BF6-4E09-9BFA-DF3ECF22C46F}" type="presParOf" srcId="{C672B7F3-9EFE-4D90-BCF1-4B2EDC6A558B}" destId="{02D0FAE1-D23A-4466-A853-F7993B824DA9}" srcOrd="0" destOrd="0" presId="urn:microsoft.com/office/officeart/2005/8/layout/hierarchy1"/>
    <dgm:cxn modelId="{2EA52AF5-CF3E-40E2-8E2B-13ACDE5141DD}" type="presParOf" srcId="{02D0FAE1-D23A-4466-A853-F7993B824DA9}" destId="{0F17C2E2-B9A6-421F-843F-22ADC210A7B2}" srcOrd="0" destOrd="0" presId="urn:microsoft.com/office/officeart/2005/8/layout/hierarchy1"/>
    <dgm:cxn modelId="{5610EF32-8260-4EA0-B87B-0830952AA441}" type="presParOf" srcId="{02D0FAE1-D23A-4466-A853-F7993B824DA9}" destId="{978691CA-DA64-48C4-B491-3CC20BCE009F}" srcOrd="1" destOrd="0" presId="urn:microsoft.com/office/officeart/2005/8/layout/hierarchy1"/>
    <dgm:cxn modelId="{F983B133-40D7-483B-9440-EE48DF6C15E1}" type="presParOf" srcId="{C672B7F3-9EFE-4D90-BCF1-4B2EDC6A558B}" destId="{7F969C26-4EDB-4ED5-995F-84A5B69811DA}" srcOrd="1" destOrd="0" presId="urn:microsoft.com/office/officeart/2005/8/layout/hierarchy1"/>
    <dgm:cxn modelId="{DA1141AC-E90A-41AE-A0AD-346D09CB4A30}" type="presParOf" srcId="{7F969C26-4EDB-4ED5-995F-84A5B69811DA}" destId="{A6032EC5-E507-4150-AF5C-15890F86B1C8}" srcOrd="0" destOrd="0" presId="urn:microsoft.com/office/officeart/2005/8/layout/hierarchy1"/>
    <dgm:cxn modelId="{7E383F75-35F0-4109-8EA5-6A8DDF6C184C}" type="presParOf" srcId="{7F969C26-4EDB-4ED5-995F-84A5B69811DA}" destId="{BF679D84-24D2-4BB7-BB19-03CA5BBA92A9}" srcOrd="1" destOrd="0" presId="urn:microsoft.com/office/officeart/2005/8/layout/hierarchy1"/>
    <dgm:cxn modelId="{DA68B7B6-833E-4EBB-96F0-AE7B06C9D39F}" type="presParOf" srcId="{BF679D84-24D2-4BB7-BB19-03CA5BBA92A9}" destId="{84BB0914-891F-4097-96BB-3E8E7CD771A0}" srcOrd="0" destOrd="0" presId="urn:microsoft.com/office/officeart/2005/8/layout/hierarchy1"/>
    <dgm:cxn modelId="{D372A88E-397E-4060-A9CD-494F1D4FBD75}" type="presParOf" srcId="{84BB0914-891F-4097-96BB-3E8E7CD771A0}" destId="{54243C6A-A205-43B5-A623-4084E2C96829}" srcOrd="0" destOrd="0" presId="urn:microsoft.com/office/officeart/2005/8/layout/hierarchy1"/>
    <dgm:cxn modelId="{1BFA6516-C7F9-4E70-8A70-5EEA78EA94AB}" type="presParOf" srcId="{84BB0914-891F-4097-96BB-3E8E7CD771A0}" destId="{E27A9686-66E7-4A8E-9501-9851B0EEC044}" srcOrd="1" destOrd="0" presId="urn:microsoft.com/office/officeart/2005/8/layout/hierarchy1"/>
    <dgm:cxn modelId="{278EDD24-3B63-4C3B-92C0-DBEAFA9A75C2}" type="presParOf" srcId="{BF679D84-24D2-4BB7-BB19-03CA5BBA92A9}" destId="{3790ACA6-75C8-4A82-85FF-7988438FB508}" srcOrd="1" destOrd="0" presId="urn:microsoft.com/office/officeart/2005/8/layout/hierarchy1"/>
    <dgm:cxn modelId="{DF42DFE4-1DB1-4BC2-8E1D-1F24E1407F71}" type="presParOf" srcId="{7F969C26-4EDB-4ED5-995F-84A5B69811DA}" destId="{6DDB6EE6-4141-4E8E-A4F7-295D1AF7F044}" srcOrd="2" destOrd="0" presId="urn:microsoft.com/office/officeart/2005/8/layout/hierarchy1"/>
    <dgm:cxn modelId="{20FC9108-6F8C-4600-A04C-8C8F30AB87E8}" type="presParOf" srcId="{7F969C26-4EDB-4ED5-995F-84A5B69811DA}" destId="{149E4002-2F8D-4090-8CD6-70F29955A931}" srcOrd="3" destOrd="0" presId="urn:microsoft.com/office/officeart/2005/8/layout/hierarchy1"/>
    <dgm:cxn modelId="{4AE74DC7-9932-4819-9B75-1D210B548E61}" type="presParOf" srcId="{149E4002-2F8D-4090-8CD6-70F29955A931}" destId="{FC407916-D0FC-434E-8FFA-C7261F5C3CA6}" srcOrd="0" destOrd="0" presId="urn:microsoft.com/office/officeart/2005/8/layout/hierarchy1"/>
    <dgm:cxn modelId="{17B25CE8-550D-4367-B566-27BC361DA3EE}" type="presParOf" srcId="{FC407916-D0FC-434E-8FFA-C7261F5C3CA6}" destId="{6EC226CC-F0E2-4343-9699-48CA63D4EE37}" srcOrd="0" destOrd="0" presId="urn:microsoft.com/office/officeart/2005/8/layout/hierarchy1"/>
    <dgm:cxn modelId="{3867ECC3-460A-4BBF-916A-1271902E450F}" type="presParOf" srcId="{FC407916-D0FC-434E-8FFA-C7261F5C3CA6}" destId="{DB7B10D4-F13B-4DF3-ABFC-466C4379E5A6}" srcOrd="1" destOrd="0" presId="urn:microsoft.com/office/officeart/2005/8/layout/hierarchy1"/>
    <dgm:cxn modelId="{FF1C5E2A-44F0-4B65-BFC8-1C116E6050C2}" type="presParOf" srcId="{149E4002-2F8D-4090-8CD6-70F29955A931}" destId="{DE82D3FA-5505-42A9-95C9-E5A390AA080C}" srcOrd="1" destOrd="0" presId="urn:microsoft.com/office/officeart/2005/8/layout/hierarchy1"/>
    <dgm:cxn modelId="{EB7AF399-C1DF-470F-AD17-6EDEA5557B5C}" type="presParOf" srcId="{7F969C26-4EDB-4ED5-995F-84A5B69811DA}" destId="{1BD0332C-C140-4D78-ADB7-F918B05E08DC}" srcOrd="4" destOrd="0" presId="urn:microsoft.com/office/officeart/2005/8/layout/hierarchy1"/>
    <dgm:cxn modelId="{D47F0C2A-3BE5-436C-9905-8853B3F3B76A}" type="presParOf" srcId="{7F969C26-4EDB-4ED5-995F-84A5B69811DA}" destId="{708C5184-7BC9-4E0D-912A-00F5004253EC}" srcOrd="5" destOrd="0" presId="urn:microsoft.com/office/officeart/2005/8/layout/hierarchy1"/>
    <dgm:cxn modelId="{36856568-87D5-434C-B813-A116DCB78460}" type="presParOf" srcId="{708C5184-7BC9-4E0D-912A-00F5004253EC}" destId="{5C9B12D3-BCF6-4DE9-ACC1-0D31C0C77531}" srcOrd="0" destOrd="0" presId="urn:microsoft.com/office/officeart/2005/8/layout/hierarchy1"/>
    <dgm:cxn modelId="{AA6C4A95-D769-4339-81C9-4C142D6C47FB}" type="presParOf" srcId="{5C9B12D3-BCF6-4DE9-ACC1-0D31C0C77531}" destId="{01C2ED4E-A4C2-4E2A-80D8-234E30782E9D}" srcOrd="0" destOrd="0" presId="urn:microsoft.com/office/officeart/2005/8/layout/hierarchy1"/>
    <dgm:cxn modelId="{ED8A008B-330A-4087-B416-3A56B9249775}" type="presParOf" srcId="{5C9B12D3-BCF6-4DE9-ACC1-0D31C0C77531}" destId="{075221F1-BE6E-4FC6-AD8A-CBFC48A86F28}" srcOrd="1" destOrd="0" presId="urn:microsoft.com/office/officeart/2005/8/layout/hierarchy1"/>
    <dgm:cxn modelId="{572400CD-0A9D-4BC3-B3E9-FF01686C876C}" type="presParOf" srcId="{708C5184-7BC9-4E0D-912A-00F5004253EC}" destId="{D8B1299F-0D77-428E-9BFC-BE54072EFB6D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E81437-0E37-493D-BC3E-64C8F4365219}">
      <dsp:nvSpPr>
        <dsp:cNvPr id="0" name=""/>
        <dsp:cNvSpPr/>
      </dsp:nvSpPr>
      <dsp:spPr>
        <a:xfrm>
          <a:off x="0" y="3028118"/>
          <a:ext cx="9720262" cy="99389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/>
            <a:t>Algorithms Compared</a:t>
          </a:r>
          <a:r>
            <a:rPr lang="en-US" sz="2000" kern="1200"/>
            <a:t>:</a:t>
          </a:r>
        </a:p>
      </dsp:txBody>
      <dsp:txXfrm>
        <a:off x="0" y="3028118"/>
        <a:ext cx="9720262" cy="536703"/>
      </dsp:txXfrm>
    </dsp:sp>
    <dsp:sp modelId="{64E958FD-4307-4F8A-9FA7-67EDFA03E707}">
      <dsp:nvSpPr>
        <dsp:cNvPr id="0" name=""/>
        <dsp:cNvSpPr/>
      </dsp:nvSpPr>
      <dsp:spPr>
        <a:xfrm>
          <a:off x="0" y="3544943"/>
          <a:ext cx="2430065" cy="457192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16510" rIns="92456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/>
            <a:t>Q-Learning</a:t>
          </a:r>
          <a:r>
            <a:rPr lang="en-US" sz="1300" kern="1200"/>
            <a:t> (Off-policy, model-free)</a:t>
          </a:r>
        </a:p>
      </dsp:txBody>
      <dsp:txXfrm>
        <a:off x="0" y="3544943"/>
        <a:ext cx="2430065" cy="457192"/>
      </dsp:txXfrm>
    </dsp:sp>
    <dsp:sp modelId="{E3DF90F6-F544-4A51-8B0F-27574FFC84F5}">
      <dsp:nvSpPr>
        <dsp:cNvPr id="0" name=""/>
        <dsp:cNvSpPr/>
      </dsp:nvSpPr>
      <dsp:spPr>
        <a:xfrm>
          <a:off x="2430065" y="3544943"/>
          <a:ext cx="2430065" cy="457192"/>
        </a:xfrm>
        <a:prstGeom prst="rect">
          <a:avLst/>
        </a:prstGeom>
        <a:solidFill>
          <a:schemeClr val="accent2">
            <a:tint val="40000"/>
            <a:alpha val="90000"/>
            <a:hueOff val="-613955"/>
            <a:satOff val="4090"/>
            <a:lumOff val="374"/>
            <a:alphaOff val="0"/>
          </a:schemeClr>
        </a:solidFill>
        <a:ln w="15875" cap="flat" cmpd="sng" algn="ctr">
          <a:solidFill>
            <a:schemeClr val="accent2">
              <a:tint val="40000"/>
              <a:alpha val="90000"/>
              <a:hueOff val="-613955"/>
              <a:satOff val="4090"/>
              <a:lumOff val="37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16510" rIns="92456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/>
            <a:t>SARSA</a:t>
          </a:r>
          <a:r>
            <a:rPr lang="en-US" sz="1300" kern="1200"/>
            <a:t> (On-policy, model-free)</a:t>
          </a:r>
        </a:p>
      </dsp:txBody>
      <dsp:txXfrm>
        <a:off x="2430065" y="3544943"/>
        <a:ext cx="2430065" cy="457192"/>
      </dsp:txXfrm>
    </dsp:sp>
    <dsp:sp modelId="{E7DFA0AB-8155-4A12-9946-E4574D535E0C}">
      <dsp:nvSpPr>
        <dsp:cNvPr id="0" name=""/>
        <dsp:cNvSpPr/>
      </dsp:nvSpPr>
      <dsp:spPr>
        <a:xfrm>
          <a:off x="4860131" y="3544943"/>
          <a:ext cx="2430065" cy="457192"/>
        </a:xfrm>
        <a:prstGeom prst="rect">
          <a:avLst/>
        </a:prstGeom>
        <a:solidFill>
          <a:schemeClr val="accent2">
            <a:tint val="40000"/>
            <a:alpha val="90000"/>
            <a:hueOff val="-1227910"/>
            <a:satOff val="8180"/>
            <a:lumOff val="748"/>
            <a:alphaOff val="0"/>
          </a:schemeClr>
        </a:solidFill>
        <a:ln w="15875" cap="flat" cmpd="sng" algn="ctr">
          <a:solidFill>
            <a:schemeClr val="accent2">
              <a:tint val="40000"/>
              <a:alpha val="90000"/>
              <a:hueOff val="-1227910"/>
              <a:satOff val="8180"/>
              <a:lumOff val="74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16510" rIns="92456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/>
            <a:t>Deep Q-Network (DQN)</a:t>
          </a:r>
          <a:r>
            <a:rPr lang="en-US" sz="1300" kern="1200"/>
            <a:t> (Neural network-based Q-learning)</a:t>
          </a:r>
        </a:p>
      </dsp:txBody>
      <dsp:txXfrm>
        <a:off x="4860131" y="3544943"/>
        <a:ext cx="2430065" cy="457192"/>
      </dsp:txXfrm>
    </dsp:sp>
    <dsp:sp modelId="{C9954A8B-0949-45ED-A0C2-F3B96B71EB32}">
      <dsp:nvSpPr>
        <dsp:cNvPr id="0" name=""/>
        <dsp:cNvSpPr/>
      </dsp:nvSpPr>
      <dsp:spPr>
        <a:xfrm>
          <a:off x="7290196" y="3544943"/>
          <a:ext cx="2430065" cy="457192"/>
        </a:xfrm>
        <a:prstGeom prst="rect">
          <a:avLst/>
        </a:prstGeom>
        <a:solidFill>
          <a:schemeClr val="accent2">
            <a:tint val="40000"/>
            <a:alpha val="90000"/>
            <a:hueOff val="-1841865"/>
            <a:satOff val="12270"/>
            <a:lumOff val="1122"/>
            <a:alphaOff val="0"/>
          </a:schemeClr>
        </a:solidFill>
        <a:ln w="15875" cap="flat" cmpd="sng" algn="ctr">
          <a:solidFill>
            <a:schemeClr val="accent2">
              <a:tint val="40000"/>
              <a:alpha val="90000"/>
              <a:hueOff val="-1841865"/>
              <a:satOff val="12270"/>
              <a:lumOff val="112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16510" rIns="92456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/>
            <a:t>Value Iteration</a:t>
          </a:r>
          <a:r>
            <a:rPr lang="en-US" sz="1300" kern="1200"/>
            <a:t> (Model-based, dynamic programming)</a:t>
          </a:r>
        </a:p>
      </dsp:txBody>
      <dsp:txXfrm>
        <a:off x="7290196" y="3544943"/>
        <a:ext cx="2430065" cy="457192"/>
      </dsp:txXfrm>
    </dsp:sp>
    <dsp:sp modelId="{6754E40C-2E16-4222-9759-233F6E857DB6}">
      <dsp:nvSpPr>
        <dsp:cNvPr id="0" name=""/>
        <dsp:cNvSpPr/>
      </dsp:nvSpPr>
      <dsp:spPr>
        <a:xfrm rot="10800000">
          <a:off x="0" y="1514414"/>
          <a:ext cx="9720262" cy="1528611"/>
        </a:xfrm>
        <a:prstGeom prst="upArrowCallout">
          <a:avLst/>
        </a:prstGeom>
        <a:solidFill>
          <a:schemeClr val="accent2">
            <a:hueOff val="-661686"/>
            <a:satOff val="746"/>
            <a:lumOff val="1765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/>
            <a:t>Objective</a:t>
          </a:r>
          <a:r>
            <a:rPr lang="en-US" sz="2000" kern="1200"/>
            <a:t>: Train an autonomous taxi agent to </a:t>
          </a:r>
          <a:r>
            <a:rPr lang="en-US" sz="2000" b="1" kern="1200"/>
            <a:t>pick up and drop off passengers efficiently</a:t>
          </a:r>
          <a:r>
            <a:rPr lang="en-US" sz="2000" kern="1200"/>
            <a:t>.</a:t>
          </a:r>
        </a:p>
      </dsp:txBody>
      <dsp:txXfrm rot="10800000">
        <a:off x="0" y="1514414"/>
        <a:ext cx="9720262" cy="993246"/>
      </dsp:txXfrm>
    </dsp:sp>
    <dsp:sp modelId="{09790E98-3A05-4A07-8CEA-20565621F400}">
      <dsp:nvSpPr>
        <dsp:cNvPr id="0" name=""/>
        <dsp:cNvSpPr/>
      </dsp:nvSpPr>
      <dsp:spPr>
        <a:xfrm rot="10800000">
          <a:off x="0" y="711"/>
          <a:ext cx="9720262" cy="1528611"/>
        </a:xfrm>
        <a:prstGeom prst="upArrowCallout">
          <a:avLst/>
        </a:prstGeom>
        <a:solidFill>
          <a:schemeClr val="accent2">
            <a:hueOff val="-1323373"/>
            <a:satOff val="1492"/>
            <a:lumOff val="353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/>
            <a:t>Reinforcement Learning (RL)</a:t>
          </a:r>
          <a:r>
            <a:rPr lang="en-US" sz="2000" kern="1200"/>
            <a:t>: A machine learning paradigm where an agent learns by interacting with an environment.</a:t>
          </a:r>
        </a:p>
      </dsp:txBody>
      <dsp:txXfrm rot="10800000">
        <a:off x="0" y="711"/>
        <a:ext cx="9720262" cy="99324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D0332C-C140-4D78-ADB7-F918B05E08DC}">
      <dsp:nvSpPr>
        <dsp:cNvPr id="0" name=""/>
        <dsp:cNvSpPr/>
      </dsp:nvSpPr>
      <dsp:spPr>
        <a:xfrm>
          <a:off x="5989731" y="1608377"/>
          <a:ext cx="2485121" cy="59134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02985"/>
              </a:lnTo>
              <a:lnTo>
                <a:pt x="2485121" y="402985"/>
              </a:lnTo>
              <a:lnTo>
                <a:pt x="2485121" y="591345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DDB6EE6-4141-4E8E-A4F7-295D1AF7F044}">
      <dsp:nvSpPr>
        <dsp:cNvPr id="0" name=""/>
        <dsp:cNvSpPr/>
      </dsp:nvSpPr>
      <dsp:spPr>
        <a:xfrm>
          <a:off x="5944011" y="1608377"/>
          <a:ext cx="91440" cy="59134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591345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6032EC5-E507-4150-AF5C-15890F86B1C8}">
      <dsp:nvSpPr>
        <dsp:cNvPr id="0" name=""/>
        <dsp:cNvSpPr/>
      </dsp:nvSpPr>
      <dsp:spPr>
        <a:xfrm>
          <a:off x="3504610" y="1608377"/>
          <a:ext cx="2485121" cy="591345"/>
        </a:xfrm>
        <a:custGeom>
          <a:avLst/>
          <a:gdLst/>
          <a:ahLst/>
          <a:cxnLst/>
          <a:rect l="0" t="0" r="0" b="0"/>
          <a:pathLst>
            <a:path>
              <a:moveTo>
                <a:pt x="2485121" y="0"/>
              </a:moveTo>
              <a:lnTo>
                <a:pt x="2485121" y="402985"/>
              </a:lnTo>
              <a:lnTo>
                <a:pt x="0" y="402985"/>
              </a:lnTo>
              <a:lnTo>
                <a:pt x="0" y="591345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9408EF5-F155-41BF-B066-87ED8AC347B9}">
      <dsp:nvSpPr>
        <dsp:cNvPr id="0" name=""/>
        <dsp:cNvSpPr/>
      </dsp:nvSpPr>
      <dsp:spPr>
        <a:xfrm>
          <a:off x="973768" y="1608377"/>
          <a:ext cx="91440" cy="59134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591345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EECD039-70AA-4FE4-AABC-4ADDC321D4D5}">
      <dsp:nvSpPr>
        <dsp:cNvPr id="0" name=""/>
        <dsp:cNvSpPr/>
      </dsp:nvSpPr>
      <dsp:spPr>
        <a:xfrm>
          <a:off x="2847" y="317243"/>
          <a:ext cx="2033281" cy="129113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EDA5F6B-5F3A-449D-8DE9-B4A8569F66CF}">
      <dsp:nvSpPr>
        <dsp:cNvPr id="0" name=""/>
        <dsp:cNvSpPr/>
      </dsp:nvSpPr>
      <dsp:spPr>
        <a:xfrm>
          <a:off x="228767" y="531867"/>
          <a:ext cx="2033281" cy="129113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i="0" kern="1200" baseline="0"/>
            <a:t>Common Parameters:</a:t>
          </a:r>
          <a:endParaRPr lang="en-US" sz="1700" kern="1200"/>
        </a:p>
      </dsp:txBody>
      <dsp:txXfrm>
        <a:off x="266583" y="569683"/>
        <a:ext cx="1957649" cy="1215501"/>
      </dsp:txXfrm>
    </dsp:sp>
    <dsp:sp modelId="{B3540C11-899C-477E-A5AC-00FD8B1F8E48}">
      <dsp:nvSpPr>
        <dsp:cNvPr id="0" name=""/>
        <dsp:cNvSpPr/>
      </dsp:nvSpPr>
      <dsp:spPr>
        <a:xfrm>
          <a:off x="2847" y="2199723"/>
          <a:ext cx="2033281" cy="129113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FBC82C6-7C13-4442-A9BE-7B9A979A9F32}">
      <dsp:nvSpPr>
        <dsp:cNvPr id="0" name=""/>
        <dsp:cNvSpPr/>
      </dsp:nvSpPr>
      <dsp:spPr>
        <a:xfrm>
          <a:off x="228767" y="2414347"/>
          <a:ext cx="2033281" cy="129113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i="0" kern="1200" baseline="0"/>
            <a:t>Number of episodes, step limits, learning rate, discount factor, exploration rate.</a:t>
          </a:r>
          <a:endParaRPr lang="en-US" sz="1700" kern="1200"/>
        </a:p>
      </dsp:txBody>
      <dsp:txXfrm>
        <a:off x="266583" y="2452163"/>
        <a:ext cx="1957649" cy="1215501"/>
      </dsp:txXfrm>
    </dsp:sp>
    <dsp:sp modelId="{0F17C2E2-B9A6-421F-843F-22ADC210A7B2}">
      <dsp:nvSpPr>
        <dsp:cNvPr id="0" name=""/>
        <dsp:cNvSpPr/>
      </dsp:nvSpPr>
      <dsp:spPr>
        <a:xfrm>
          <a:off x="4973091" y="317243"/>
          <a:ext cx="2033281" cy="129113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8691CA-DA64-48C4-B491-3CC20BCE009F}">
      <dsp:nvSpPr>
        <dsp:cNvPr id="0" name=""/>
        <dsp:cNvSpPr/>
      </dsp:nvSpPr>
      <dsp:spPr>
        <a:xfrm>
          <a:off x="5199011" y="531867"/>
          <a:ext cx="2033281" cy="129113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i="0" kern="1200" baseline="0"/>
            <a:t>Performance Metrics:</a:t>
          </a:r>
          <a:endParaRPr lang="en-US" sz="1700" kern="1200"/>
        </a:p>
      </dsp:txBody>
      <dsp:txXfrm>
        <a:off x="5236827" y="569683"/>
        <a:ext cx="1957649" cy="1215501"/>
      </dsp:txXfrm>
    </dsp:sp>
    <dsp:sp modelId="{54243C6A-A205-43B5-A623-4084E2C96829}">
      <dsp:nvSpPr>
        <dsp:cNvPr id="0" name=""/>
        <dsp:cNvSpPr/>
      </dsp:nvSpPr>
      <dsp:spPr>
        <a:xfrm>
          <a:off x="2487969" y="2199723"/>
          <a:ext cx="2033281" cy="129113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27A9686-66E7-4A8E-9501-9851B0EEC044}">
      <dsp:nvSpPr>
        <dsp:cNvPr id="0" name=""/>
        <dsp:cNvSpPr/>
      </dsp:nvSpPr>
      <dsp:spPr>
        <a:xfrm>
          <a:off x="2713889" y="2414347"/>
          <a:ext cx="2033281" cy="129113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i="0" kern="1200" baseline="0"/>
            <a:t>Reward per episode.</a:t>
          </a:r>
          <a:endParaRPr lang="en-US" sz="1700" kern="1200"/>
        </a:p>
      </dsp:txBody>
      <dsp:txXfrm>
        <a:off x="2751705" y="2452163"/>
        <a:ext cx="1957649" cy="1215501"/>
      </dsp:txXfrm>
    </dsp:sp>
    <dsp:sp modelId="{6EC226CC-F0E2-4343-9699-48CA63D4EE37}">
      <dsp:nvSpPr>
        <dsp:cNvPr id="0" name=""/>
        <dsp:cNvSpPr/>
      </dsp:nvSpPr>
      <dsp:spPr>
        <a:xfrm>
          <a:off x="4973091" y="2199723"/>
          <a:ext cx="2033281" cy="129113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B7B10D4-F13B-4DF3-ABFC-466C4379E5A6}">
      <dsp:nvSpPr>
        <dsp:cNvPr id="0" name=""/>
        <dsp:cNvSpPr/>
      </dsp:nvSpPr>
      <dsp:spPr>
        <a:xfrm>
          <a:off x="5199011" y="2414347"/>
          <a:ext cx="2033281" cy="129113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i="0" kern="1200" baseline="0"/>
            <a:t>Q-table or neural network evaluation.</a:t>
          </a:r>
          <a:endParaRPr lang="en-US" sz="1700" kern="1200"/>
        </a:p>
      </dsp:txBody>
      <dsp:txXfrm>
        <a:off x="5236827" y="2452163"/>
        <a:ext cx="1957649" cy="1215501"/>
      </dsp:txXfrm>
    </dsp:sp>
    <dsp:sp modelId="{01C2ED4E-A4C2-4E2A-80D8-234E30782E9D}">
      <dsp:nvSpPr>
        <dsp:cNvPr id="0" name=""/>
        <dsp:cNvSpPr/>
      </dsp:nvSpPr>
      <dsp:spPr>
        <a:xfrm>
          <a:off x="7458212" y="2199723"/>
          <a:ext cx="2033281" cy="129113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75221F1-BE6E-4FC6-AD8A-CBFC48A86F28}">
      <dsp:nvSpPr>
        <dsp:cNvPr id="0" name=""/>
        <dsp:cNvSpPr/>
      </dsp:nvSpPr>
      <dsp:spPr>
        <a:xfrm>
          <a:off x="7684132" y="2414347"/>
          <a:ext cx="2033281" cy="129113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i="0" kern="1200" baseline="0"/>
            <a:t>Stability vs. speed of convergence.</a:t>
          </a:r>
          <a:endParaRPr lang="en-US" sz="1700" kern="1200"/>
        </a:p>
      </dsp:txBody>
      <dsp:txXfrm>
        <a:off x="7721948" y="2452163"/>
        <a:ext cx="1957649" cy="121550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49852A6-C536-198B-0B36-808C24FAAF6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F40B29C-E84A-E4D1-8998-1A961EC23BA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A5AE42-7DC1-8140-9B13-146984FDEF22}" type="datetimeFigureOut">
              <a:rPr lang="en-US" smtClean="0"/>
              <a:t>3/17/2025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CE4DE7-ED89-D264-F004-38F2DF4879D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7E8591-FF54-5A00-A703-95ABC16B78D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369B77-94AB-0344-9EBF-9DB9EE8D3AB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85974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F75F72-8950-AF4F-9381-1D26FB547EA1}" type="datetimeFigureOut">
              <a:rPr lang="en-US" smtClean="0"/>
              <a:t>3/17/2025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75476F-A808-1F46-A368-07984F6DA22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42527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75476F-A808-1F46-A368-07984F6DA22E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79107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61757D47-7602-4920-8DA7-A037CE5D8226}" type="datetime3">
              <a:rPr lang="en-US" smtClean="0"/>
              <a:t>17 March 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13272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B32206-2570-4BA9-9FC5-7F8E67E9DE7C}" type="datetime3">
              <a:rPr lang="en-US" smtClean="0"/>
              <a:t>17 March 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75158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994C1-8627-4F5A-9B18-F74636C7B5AB}" type="datetime3">
              <a:rPr lang="en-US" smtClean="0"/>
              <a:t>17 March 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48170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9048" y="530352"/>
            <a:ext cx="5385816" cy="1810512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B3132E8-A261-CEAB-129F-0FED7AD8D00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517445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Content Placeholder 5">
            <a:extLst>
              <a:ext uri="{FF2B5EF4-FFF2-40B4-BE49-F238E27FC236}">
                <a16:creationId xmlns:a16="http://schemas.microsoft.com/office/drawing/2014/main" id="{9BEB2D80-6263-5794-6A1A-CFF345F7A9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99048" y="2962656"/>
            <a:ext cx="5385816" cy="2706624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Clr>
                <a:srgbClr val="73292A"/>
              </a:buClr>
              <a:buNone/>
              <a:defRPr sz="2400"/>
            </a:lvl1pPr>
            <a:lvl2pPr marL="228600">
              <a:buClr>
                <a:srgbClr val="73292A"/>
              </a:buClr>
              <a:defRPr sz="2000"/>
            </a:lvl2pPr>
            <a:lvl3pPr marL="685800">
              <a:buClr>
                <a:srgbClr val="73292A"/>
              </a:buClr>
              <a:defRPr sz="1800"/>
            </a:lvl3pPr>
            <a:lvl4pPr marL="1143000">
              <a:buClr>
                <a:srgbClr val="73292A"/>
              </a:buClr>
              <a:defRPr sz="1600"/>
            </a:lvl4pPr>
            <a:lvl5pPr marL="1600200">
              <a:buClr>
                <a:srgbClr val="73292A"/>
              </a:buCl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51CCCC-1589-401D-AE98-FC2871630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9048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5D9D7D-8D9A-473E-AF0D-EF1940D79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34928" y="6356350"/>
            <a:ext cx="71628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CAF8C32-80F8-F614-8280-02F76781F238}"/>
              </a:ext>
            </a:extLst>
          </p:cNvPr>
          <p:cNvSpPr/>
          <p:nvPr userDrawn="1"/>
        </p:nvSpPr>
        <p:spPr>
          <a:xfrm>
            <a:off x="5174459" y="0"/>
            <a:ext cx="4571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02CB607F-27CE-D613-F812-E70C738FA0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34723"/>
          <a:stretch/>
        </p:blipFill>
        <p:spPr>
          <a:xfrm>
            <a:off x="9959711" y="738051"/>
            <a:ext cx="2232289" cy="5381892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A689F60-3D32-FD74-24A9-266643081E85}"/>
              </a:ext>
            </a:extLst>
          </p:cNvPr>
          <p:cNvCxnSpPr>
            <a:cxnSpLocks/>
          </p:cNvCxnSpPr>
          <p:nvPr userDrawn="1"/>
        </p:nvCxnSpPr>
        <p:spPr>
          <a:xfrm>
            <a:off x="6189979" y="2649682"/>
            <a:ext cx="332598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B827D708-B036-EE04-B213-EC3EAAE0681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29920" y="2509197"/>
            <a:ext cx="972078" cy="285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506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6865A83-7754-90AF-ABA5-0759C2C74767}"/>
              </a:ext>
            </a:extLst>
          </p:cNvPr>
          <p:cNvSpPr/>
          <p:nvPr userDrawn="1"/>
        </p:nvSpPr>
        <p:spPr>
          <a:xfrm>
            <a:off x="-1" y="0"/>
            <a:ext cx="12188952" cy="20482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10998D-17F5-CC68-2E37-9789F050B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688" y="228600"/>
            <a:ext cx="9528048" cy="1600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DBC944E-6F68-C409-3596-8B6F50E09B9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932688" y="2523744"/>
            <a:ext cx="4864608" cy="3694176"/>
          </a:xfrm>
        </p:spPr>
        <p:txBody>
          <a:bodyPr/>
          <a:lstStyle>
            <a:lvl1pPr marL="0" indent="0">
              <a:spcAft>
                <a:spcPts val="0"/>
              </a:spcAft>
              <a:buClr>
                <a:schemeClr val="accent2"/>
              </a:buClr>
              <a:buNone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marL="228600">
              <a:spcBef>
                <a:spcPts val="1000"/>
              </a:spcBef>
              <a:buClr>
                <a:schemeClr val="accent2"/>
              </a:buClr>
              <a:defRPr sz="2400">
                <a:solidFill>
                  <a:schemeClr val="tx2">
                    <a:lumMod val="25000"/>
                  </a:schemeClr>
                </a:solidFill>
              </a:defRPr>
            </a:lvl2pPr>
            <a:lvl3pPr marL="685800">
              <a:buClr>
                <a:schemeClr val="accent2"/>
              </a:buClr>
              <a:defRPr sz="2000">
                <a:solidFill>
                  <a:schemeClr val="tx2">
                    <a:lumMod val="25000"/>
                  </a:schemeClr>
                </a:solidFill>
              </a:defRPr>
            </a:lvl3pPr>
            <a:lvl4pPr marL="1143000">
              <a:buClr>
                <a:schemeClr val="accent2"/>
              </a:buClr>
              <a:defRPr sz="1800">
                <a:solidFill>
                  <a:schemeClr val="tx2">
                    <a:lumMod val="25000"/>
                  </a:schemeClr>
                </a:solidFill>
              </a:defRPr>
            </a:lvl4pPr>
            <a:lvl5pPr marL="1600200">
              <a:buClr>
                <a:schemeClr val="accent2"/>
              </a:buClr>
              <a:defRPr sz="16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450D1A9C-4404-2909-F0C4-B7571474C94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684264" y="2523744"/>
            <a:ext cx="4864608" cy="3694176"/>
          </a:xfrm>
        </p:spPr>
        <p:txBody>
          <a:bodyPr/>
          <a:lstStyle>
            <a:lvl1pPr marL="0" indent="0">
              <a:spcAft>
                <a:spcPts val="0"/>
              </a:spcAft>
              <a:buClr>
                <a:schemeClr val="accent2"/>
              </a:buClr>
              <a:buNone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marL="228600">
              <a:spcBef>
                <a:spcPts val="1000"/>
              </a:spcBef>
              <a:buClr>
                <a:schemeClr val="accent2"/>
              </a:buClr>
              <a:defRPr sz="2400">
                <a:solidFill>
                  <a:schemeClr val="tx2">
                    <a:lumMod val="25000"/>
                  </a:schemeClr>
                </a:solidFill>
              </a:defRPr>
            </a:lvl2pPr>
            <a:lvl3pPr marL="685800">
              <a:buClr>
                <a:schemeClr val="accent2"/>
              </a:buClr>
              <a:defRPr sz="2000">
                <a:solidFill>
                  <a:schemeClr val="tx2">
                    <a:lumMod val="25000"/>
                  </a:schemeClr>
                </a:solidFill>
              </a:defRPr>
            </a:lvl3pPr>
            <a:lvl4pPr marL="1143000">
              <a:buClr>
                <a:schemeClr val="accent2"/>
              </a:buClr>
              <a:defRPr sz="1800">
                <a:solidFill>
                  <a:schemeClr val="tx2">
                    <a:lumMod val="25000"/>
                  </a:schemeClr>
                </a:solidFill>
              </a:defRPr>
            </a:lvl4pPr>
            <a:lvl5pPr marL="1600200">
              <a:buClr>
                <a:schemeClr val="accent2"/>
              </a:buClr>
              <a:defRPr sz="16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FE570D-F390-097A-83FE-FB9C9CD92E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32688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119F3A-839F-70D5-1136-F47387FBF6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1885D14-9B48-E0B1-43FF-B19F5005FD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b="32292"/>
          <a:stretch/>
        </p:blipFill>
        <p:spPr>
          <a:xfrm>
            <a:off x="8472405" y="132047"/>
            <a:ext cx="3848748" cy="191372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D7ECFC8-50F2-4F2A-960A-F4F79E198620}"/>
              </a:ext>
            </a:extLst>
          </p:cNvPr>
          <p:cNvSpPr/>
          <p:nvPr userDrawn="1"/>
        </p:nvSpPr>
        <p:spPr>
          <a:xfrm>
            <a:off x="0" y="2022420"/>
            <a:ext cx="12192000" cy="4571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975716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68B802A0-174F-ED42-DB3C-30B25D7D20B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solidFill>
            <a:schemeClr val="tx1">
              <a:lumMod val="50000"/>
              <a:lumOff val="50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5682FAF-43FC-D4B4-4D6A-E5D70198C1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81912" y="2185416"/>
            <a:ext cx="9052560" cy="2487168"/>
          </a:xfrm>
          <a:noFill/>
        </p:spPr>
        <p:txBody>
          <a:bodyPr anchor="ctr">
            <a:no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63503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7F691F67-3A33-EA2C-967A-86934DA1D4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69401" b="24659"/>
          <a:stretch/>
        </p:blipFill>
        <p:spPr>
          <a:xfrm>
            <a:off x="5856445" y="726334"/>
            <a:ext cx="1898043" cy="540533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792" y="722376"/>
            <a:ext cx="6419088" cy="2350008"/>
          </a:xfrm>
        </p:spPr>
        <p:txBody>
          <a:bodyPr anchor="b">
            <a:normAutofit/>
          </a:bodyPr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F6B0D1AB-E9D6-841F-7178-F60F07AF3B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79" y="3931920"/>
            <a:ext cx="6419088" cy="1389888"/>
          </a:xfrm>
        </p:spPr>
        <p:txBody>
          <a:bodyPr>
            <a:normAutofit/>
          </a:bodyPr>
          <a:lstStyle>
            <a:lvl1pPr marL="0" indent="0" algn="ctr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B3132E8-A261-CEAB-129F-0FED7AD8D00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754488" y="0"/>
            <a:ext cx="4434464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B41B1E5-0891-6540-C6C6-2E4CF929E2D5}"/>
              </a:ext>
            </a:extLst>
          </p:cNvPr>
          <p:cNvCxnSpPr>
            <a:cxnSpLocks/>
          </p:cNvCxnSpPr>
          <p:nvPr userDrawn="1"/>
        </p:nvCxnSpPr>
        <p:spPr>
          <a:xfrm>
            <a:off x="1679972" y="3432325"/>
            <a:ext cx="4376421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A picture containing text&#10;&#10;Description automatically generated">
            <a:extLst>
              <a:ext uri="{FF2B5EF4-FFF2-40B4-BE49-F238E27FC236}">
                <a16:creationId xmlns:a16="http://schemas.microsoft.com/office/drawing/2014/main" id="{2CA6CDBD-54C9-2154-A4D6-F432B3CF27F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43169" y="3291840"/>
            <a:ext cx="972078" cy="28538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7541814-983F-1B1C-1D5D-EBAC0D9BEB4C}"/>
              </a:ext>
            </a:extLst>
          </p:cNvPr>
          <p:cNvSpPr/>
          <p:nvPr userDrawn="1"/>
        </p:nvSpPr>
        <p:spPr>
          <a:xfrm>
            <a:off x="7711438" y="0"/>
            <a:ext cx="45719" cy="6858000"/>
          </a:xfrm>
          <a:prstGeom prst="rect">
            <a:avLst/>
          </a:prstGeom>
          <a:solidFill>
            <a:schemeClr val="tx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31738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7D338C08-B5A9-DA78-1FE4-12BEFEB61B6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136" t="6121"/>
          <a:stretch/>
        </p:blipFill>
        <p:spPr>
          <a:xfrm rot="16200000" flipH="1" flipV="1">
            <a:off x="7528785" y="-1437953"/>
            <a:ext cx="3225262" cy="610116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6865A83-7754-90AF-ABA5-0759C2C74767}"/>
              </a:ext>
            </a:extLst>
          </p:cNvPr>
          <p:cNvSpPr/>
          <p:nvPr userDrawn="1"/>
        </p:nvSpPr>
        <p:spPr>
          <a:xfrm>
            <a:off x="0" y="0"/>
            <a:ext cx="479094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230C4EDD-E959-BB97-7574-864A6EDFD37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b="32292"/>
          <a:stretch/>
        </p:blipFill>
        <p:spPr>
          <a:xfrm>
            <a:off x="602251" y="4944272"/>
            <a:ext cx="3848748" cy="191372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610998D-17F5-CC68-2E37-9789F050B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688" y="1408176"/>
            <a:ext cx="3392424" cy="401421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DBC944E-6F68-C409-3596-8B6F50E09B9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724144" y="1536192"/>
            <a:ext cx="5696712" cy="3758184"/>
          </a:xfrm>
        </p:spPr>
        <p:txBody>
          <a:bodyPr/>
          <a:lstStyle>
            <a:lvl1pPr>
              <a:spcAft>
                <a:spcPts val="600"/>
              </a:spcAft>
              <a:buClr>
                <a:schemeClr val="accent2"/>
              </a:buClr>
              <a:defRPr sz="2200"/>
            </a:lvl1pPr>
            <a:lvl2pPr>
              <a:buClr>
                <a:schemeClr val="accent2"/>
              </a:buClr>
              <a:defRPr sz="2000"/>
            </a:lvl2pPr>
            <a:lvl3pPr>
              <a:buClr>
                <a:schemeClr val="accent2"/>
              </a:buClr>
              <a:defRPr sz="1800"/>
            </a:lvl3pPr>
            <a:lvl4pPr>
              <a:buClr>
                <a:schemeClr val="accent2"/>
              </a:buClr>
              <a:defRPr sz="1600"/>
            </a:lvl4pPr>
            <a:lvl5pPr>
              <a:buClr>
                <a:schemeClr val="accent2"/>
              </a:buCl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FE570D-F390-097A-83FE-FB9C9CD92E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724144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119F3A-839F-70D5-1136-F47387FBF6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77048F4-9454-D035-3356-DD623DFCEE42}"/>
              </a:ext>
            </a:extLst>
          </p:cNvPr>
          <p:cNvSpPr/>
          <p:nvPr userDrawn="1"/>
        </p:nvSpPr>
        <p:spPr>
          <a:xfrm rot="5400000">
            <a:off x="1361771" y="3406143"/>
            <a:ext cx="6857999" cy="4571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042095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Sub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68B802A0-174F-ED42-DB3C-30B25D7D20B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solidFill>
            <a:schemeClr val="tx1">
              <a:lumMod val="50000"/>
              <a:lumOff val="50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5682FAF-43FC-D4B4-4D6A-E5D70198C1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7048" y="2276856"/>
            <a:ext cx="9144000" cy="1508760"/>
          </a:xfrm>
          <a:noFill/>
        </p:spPr>
        <p:txBody>
          <a:bodyPr anchor="ctr">
            <a:no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FB724EDC-0FF4-BC78-C7CF-5B31189CBF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3858768"/>
            <a:ext cx="9144000" cy="841248"/>
          </a:xfrm>
          <a:noFill/>
        </p:spPr>
        <p:txBody>
          <a:bodyPr anchor="t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91185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B7F52C37-6A33-FD57-31EC-516F581DF13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7420" b="36176"/>
          <a:stretch/>
        </p:blipFill>
        <p:spPr>
          <a:xfrm>
            <a:off x="0" y="2510651"/>
            <a:ext cx="2841744" cy="434735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6865A83-7754-90AF-ABA5-0759C2C74767}"/>
              </a:ext>
            </a:extLst>
          </p:cNvPr>
          <p:cNvSpPr/>
          <p:nvPr userDrawn="1"/>
        </p:nvSpPr>
        <p:spPr>
          <a:xfrm>
            <a:off x="7397496" y="0"/>
            <a:ext cx="479094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10998D-17F5-CC68-2E37-9789F050B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1584" y="1408176"/>
            <a:ext cx="3392424" cy="401421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DBC944E-6F68-C409-3596-8B6F50E09B9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932688" y="685800"/>
            <a:ext cx="5276088" cy="1563624"/>
          </a:xfrm>
        </p:spPr>
        <p:txBody>
          <a:bodyPr>
            <a:noAutofit/>
          </a:bodyPr>
          <a:lstStyle>
            <a:lvl1pPr marL="457200" indent="-457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+mj-lt"/>
              <a:buAutoNum type="arabicPeriod"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marL="914400" indent="-457200">
              <a:buClr>
                <a:schemeClr val="accent2"/>
              </a:buClr>
              <a:buFont typeface="+mj-lt"/>
              <a:buAutoNum type="alphaLcPeriod"/>
              <a:defRPr sz="2400">
                <a:solidFill>
                  <a:schemeClr val="tx2">
                    <a:lumMod val="25000"/>
                  </a:schemeClr>
                </a:solidFill>
              </a:defRPr>
            </a:lvl2pPr>
            <a:lvl3pPr marL="1371600" indent="-457200">
              <a:buClr>
                <a:schemeClr val="accent2"/>
              </a:buClr>
              <a:buFont typeface="+mj-lt"/>
              <a:buAutoNum type="romanLcPeriod"/>
              <a:defRPr sz="2000">
                <a:solidFill>
                  <a:schemeClr val="tx2">
                    <a:lumMod val="25000"/>
                  </a:schemeClr>
                </a:solidFill>
              </a:defRPr>
            </a:lvl3pPr>
            <a:lvl4pPr marL="1714500" indent="-342900">
              <a:buClr>
                <a:schemeClr val="accent2"/>
              </a:buClr>
              <a:buFont typeface="+mj-lt"/>
              <a:buAutoNum type="arabicParenR"/>
              <a:defRPr sz="1800">
                <a:solidFill>
                  <a:schemeClr val="tx2">
                    <a:lumMod val="25000"/>
                  </a:schemeClr>
                </a:solidFill>
              </a:defRPr>
            </a:lvl4pPr>
            <a:lvl5pPr marL="2171700" indent="-342900">
              <a:buClr>
                <a:schemeClr val="accent2"/>
              </a:buClr>
              <a:buFont typeface="+mj-lt"/>
              <a:buAutoNum type="alphaLcParenR"/>
              <a:defRPr sz="16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8">
            <a:extLst>
              <a:ext uri="{FF2B5EF4-FFF2-40B4-BE49-F238E27FC236}">
                <a16:creationId xmlns:a16="http://schemas.microsoft.com/office/drawing/2014/main" id="{EC526101-2775-A309-0B4A-DB278C3974D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32688" y="2697480"/>
            <a:ext cx="5276088" cy="3483864"/>
          </a:xfrm>
        </p:spPr>
        <p:txBody>
          <a:bodyPr/>
          <a:lstStyle>
            <a:lvl1pPr marL="0" indent="0">
              <a:spcAft>
                <a:spcPts val="0"/>
              </a:spcAft>
              <a:buClr>
                <a:schemeClr val="accent2"/>
              </a:buClr>
              <a:buNone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marL="228600">
              <a:spcBef>
                <a:spcPts val="1000"/>
              </a:spcBef>
              <a:buClr>
                <a:schemeClr val="accent2"/>
              </a:buClr>
              <a:defRPr sz="2400">
                <a:solidFill>
                  <a:schemeClr val="tx2">
                    <a:lumMod val="25000"/>
                  </a:schemeClr>
                </a:solidFill>
              </a:defRPr>
            </a:lvl2pPr>
            <a:lvl3pPr marL="685800">
              <a:buClr>
                <a:schemeClr val="accent2"/>
              </a:buClr>
              <a:defRPr sz="1800">
                <a:solidFill>
                  <a:schemeClr val="tx2">
                    <a:lumMod val="25000"/>
                  </a:schemeClr>
                </a:solidFill>
              </a:defRPr>
            </a:lvl3pPr>
            <a:lvl4pPr marL="1143000">
              <a:buClr>
                <a:schemeClr val="accent2"/>
              </a:buClr>
              <a:defRPr sz="1600">
                <a:solidFill>
                  <a:schemeClr val="tx2">
                    <a:lumMod val="25000"/>
                  </a:schemeClr>
                </a:solidFill>
              </a:defRPr>
            </a:lvl4pPr>
            <a:lvl5pPr marL="1600200">
              <a:buClr>
                <a:schemeClr val="accent2"/>
              </a:buClr>
              <a:defRPr sz="14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FE570D-F390-097A-83FE-FB9C9CD92E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32688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119F3A-839F-70D5-1136-F47387FBF6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45719EF3-43BC-5F74-7396-273F72ED3C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b="32292"/>
          <a:stretch/>
        </p:blipFill>
        <p:spPr>
          <a:xfrm>
            <a:off x="8001534" y="4944272"/>
            <a:ext cx="3848748" cy="1913728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137D205C-32E5-5A54-8D89-CB56198B06E5}"/>
              </a:ext>
            </a:extLst>
          </p:cNvPr>
          <p:cNvSpPr/>
          <p:nvPr userDrawn="1"/>
        </p:nvSpPr>
        <p:spPr>
          <a:xfrm rot="5400000">
            <a:off x="3949200" y="3406143"/>
            <a:ext cx="6857999" cy="4571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718249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516D97AE-EB24-C3DA-21A1-E8EE4631ACE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118" r="47395" b="22709"/>
          <a:stretch/>
        </p:blipFill>
        <p:spPr>
          <a:xfrm flipH="1">
            <a:off x="4448831" y="805912"/>
            <a:ext cx="1464735" cy="496143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CBF43B9-3946-05E6-521F-EE4BB59B49D0}"/>
              </a:ext>
            </a:extLst>
          </p:cNvPr>
          <p:cNvSpPr/>
          <p:nvPr userDrawn="1"/>
        </p:nvSpPr>
        <p:spPr>
          <a:xfrm>
            <a:off x="4434840" y="0"/>
            <a:ext cx="45719" cy="6858000"/>
          </a:xfrm>
          <a:prstGeom prst="rect">
            <a:avLst/>
          </a:prstGeom>
          <a:solidFill>
            <a:schemeClr val="tx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14DEF57-E0D6-D7CA-5D3C-FC97EAB062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3792" y="557784"/>
            <a:ext cx="6419088" cy="1929384"/>
          </a:xfrm>
        </p:spPr>
        <p:txBody>
          <a:bodyPr anchor="b">
            <a:normAutofit/>
          </a:bodyPr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930B4666-31C5-1F2B-27D9-2A9F6EC970D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434464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DBC944E-6F68-C409-3596-8B6F50E09B9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193792" y="3328416"/>
            <a:ext cx="6419088" cy="2441448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1200"/>
              </a:spcAft>
              <a:buClr>
                <a:schemeClr val="accent2"/>
              </a:buClr>
              <a:buNone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algn="ctr">
              <a:buClr>
                <a:schemeClr val="accent2"/>
              </a:buClr>
              <a:defRPr sz="2000">
                <a:solidFill>
                  <a:schemeClr val="tx2">
                    <a:lumMod val="25000"/>
                  </a:schemeClr>
                </a:solidFill>
              </a:defRPr>
            </a:lvl2pPr>
            <a:lvl3pPr algn="ctr">
              <a:buClr>
                <a:schemeClr val="accent2"/>
              </a:buClr>
              <a:defRPr sz="1800">
                <a:solidFill>
                  <a:schemeClr val="tx2">
                    <a:lumMod val="25000"/>
                  </a:schemeClr>
                </a:solidFill>
              </a:defRPr>
            </a:lvl3pPr>
            <a:lvl4pPr algn="ctr">
              <a:buClr>
                <a:schemeClr val="accent2"/>
              </a:buClr>
              <a:defRPr sz="1600">
                <a:solidFill>
                  <a:schemeClr val="tx2">
                    <a:lumMod val="25000"/>
                  </a:schemeClr>
                </a:solidFill>
              </a:defRPr>
            </a:lvl4pPr>
            <a:lvl5pPr algn="ctr">
              <a:buClr>
                <a:schemeClr val="accent2"/>
              </a:buClr>
              <a:defRPr sz="14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FE570D-F390-097A-83FE-FB9C9CD92E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193792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119F3A-839F-70D5-1136-F47387FBF6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89EEBF9-800C-88AE-FE83-60B5F47AFC14}"/>
              </a:ext>
            </a:extLst>
          </p:cNvPr>
          <p:cNvCxnSpPr>
            <a:cxnSpLocks/>
          </p:cNvCxnSpPr>
          <p:nvPr userDrawn="1"/>
        </p:nvCxnSpPr>
        <p:spPr>
          <a:xfrm>
            <a:off x="6174481" y="2843389"/>
            <a:ext cx="4376421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A picture containing text&#10;&#10;Description automatically generated">
            <a:extLst>
              <a:ext uri="{FF2B5EF4-FFF2-40B4-BE49-F238E27FC236}">
                <a16:creationId xmlns:a16="http://schemas.microsoft.com/office/drawing/2014/main" id="{301D77B6-9ED1-094C-66A3-7D5AB0CDEA4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14042" y="2702904"/>
            <a:ext cx="972078" cy="285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6491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B8C1AD-6131-4F46-9B08-D4CE695DCB74}" type="datetime3">
              <a:rPr lang="en-US" smtClean="0"/>
              <a:t>17 March 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983603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6865A83-7754-90AF-ABA5-0759C2C74767}"/>
              </a:ext>
            </a:extLst>
          </p:cNvPr>
          <p:cNvSpPr/>
          <p:nvPr userDrawn="1"/>
        </p:nvSpPr>
        <p:spPr>
          <a:xfrm>
            <a:off x="-1" y="0"/>
            <a:ext cx="12188952" cy="20482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10998D-17F5-CC68-2E37-9789F050B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688" y="228600"/>
            <a:ext cx="9528048" cy="1600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DBC944E-6F68-C409-3596-8B6F50E09B9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932688" y="2770632"/>
            <a:ext cx="2487168" cy="3502152"/>
          </a:xfrm>
        </p:spPr>
        <p:txBody>
          <a:bodyPr lIns="91440" rIns="91440"/>
          <a:lstStyle>
            <a:lvl1pPr marL="0" indent="0">
              <a:spcAft>
                <a:spcPts val="1200"/>
              </a:spcAft>
              <a:buClr>
                <a:schemeClr val="accent2"/>
              </a:buClr>
              <a:buNone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marL="228600">
              <a:spcBef>
                <a:spcPts val="1000"/>
              </a:spcBef>
              <a:buClr>
                <a:schemeClr val="accent2"/>
              </a:buClr>
              <a:defRPr sz="2400">
                <a:solidFill>
                  <a:schemeClr val="tx2">
                    <a:lumMod val="25000"/>
                  </a:schemeClr>
                </a:solidFill>
              </a:defRPr>
            </a:lvl2pPr>
            <a:lvl3pPr marL="685800">
              <a:buClr>
                <a:schemeClr val="accent2"/>
              </a:buClr>
              <a:defRPr sz="2000">
                <a:solidFill>
                  <a:schemeClr val="tx2">
                    <a:lumMod val="25000"/>
                  </a:schemeClr>
                </a:solidFill>
              </a:defRPr>
            </a:lvl3pPr>
            <a:lvl4pPr marL="1143000">
              <a:buClr>
                <a:schemeClr val="accent2"/>
              </a:buClr>
              <a:defRPr sz="1800">
                <a:solidFill>
                  <a:schemeClr val="tx2">
                    <a:lumMod val="25000"/>
                  </a:schemeClr>
                </a:solidFill>
              </a:defRPr>
            </a:lvl4pPr>
            <a:lvl5pPr marL="1600200">
              <a:buClr>
                <a:schemeClr val="accent2"/>
              </a:buClr>
              <a:defRPr sz="16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450D1A9C-4404-2909-F0C4-B7571474C94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785616" y="2770632"/>
            <a:ext cx="7571232" cy="3392424"/>
          </a:xfrm>
        </p:spPr>
        <p:txBody>
          <a:bodyPr/>
          <a:lstStyle>
            <a:lvl1pPr marL="0" indent="0">
              <a:spcAft>
                <a:spcPts val="0"/>
              </a:spcAft>
              <a:buClr>
                <a:schemeClr val="accent2"/>
              </a:buClr>
              <a:buNone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marL="228600">
              <a:spcBef>
                <a:spcPts val="1000"/>
              </a:spcBef>
              <a:buClr>
                <a:schemeClr val="accent2"/>
              </a:buClr>
              <a:defRPr sz="2400">
                <a:solidFill>
                  <a:schemeClr val="tx2">
                    <a:lumMod val="25000"/>
                  </a:schemeClr>
                </a:solidFill>
              </a:defRPr>
            </a:lvl2pPr>
            <a:lvl3pPr marL="685800">
              <a:buClr>
                <a:schemeClr val="accent2"/>
              </a:buClr>
              <a:defRPr sz="2000">
                <a:solidFill>
                  <a:schemeClr val="tx2">
                    <a:lumMod val="25000"/>
                  </a:schemeClr>
                </a:solidFill>
              </a:defRPr>
            </a:lvl3pPr>
            <a:lvl4pPr marL="1143000">
              <a:buClr>
                <a:schemeClr val="accent2"/>
              </a:buClr>
              <a:defRPr sz="1800">
                <a:solidFill>
                  <a:schemeClr val="tx2">
                    <a:lumMod val="25000"/>
                  </a:schemeClr>
                </a:solidFill>
              </a:defRPr>
            </a:lvl4pPr>
            <a:lvl5pPr marL="1600200">
              <a:buClr>
                <a:schemeClr val="accent2"/>
              </a:buClr>
              <a:defRPr sz="16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FE570D-F390-097A-83FE-FB9C9CD92E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32688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119F3A-839F-70D5-1136-F47387FBF6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1885D14-9B48-E0B1-43FF-B19F5005FD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b="32292"/>
          <a:stretch/>
        </p:blipFill>
        <p:spPr>
          <a:xfrm>
            <a:off x="8472405" y="132047"/>
            <a:ext cx="3848748" cy="191372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D7ECFC8-50F2-4F2A-960A-F4F79E198620}"/>
              </a:ext>
            </a:extLst>
          </p:cNvPr>
          <p:cNvSpPr/>
          <p:nvPr userDrawn="1"/>
        </p:nvSpPr>
        <p:spPr>
          <a:xfrm>
            <a:off x="0" y="2022420"/>
            <a:ext cx="12192000" cy="4571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399062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6865A83-7754-90AF-ABA5-0759C2C74767}"/>
              </a:ext>
            </a:extLst>
          </p:cNvPr>
          <p:cNvSpPr/>
          <p:nvPr userDrawn="1"/>
        </p:nvSpPr>
        <p:spPr>
          <a:xfrm>
            <a:off x="-1" y="0"/>
            <a:ext cx="12188952" cy="20482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10998D-17F5-CC68-2E37-9789F050B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688" y="228600"/>
            <a:ext cx="9528048" cy="1600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DBC944E-6F68-C409-3596-8B6F50E09B9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932688" y="2432304"/>
            <a:ext cx="6163056" cy="3739896"/>
          </a:xfrm>
        </p:spPr>
        <p:txBody>
          <a:bodyPr lIns="91440" rIns="91440"/>
          <a:lstStyle>
            <a:lvl1pPr marL="228600" indent="-228600"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marL="685800">
              <a:spcBef>
                <a:spcPts val="500"/>
              </a:spcBef>
              <a:buClr>
                <a:schemeClr val="accent2"/>
              </a:buClr>
              <a:defRPr sz="2400">
                <a:solidFill>
                  <a:schemeClr val="tx2">
                    <a:lumMod val="25000"/>
                  </a:schemeClr>
                </a:solidFill>
              </a:defRPr>
            </a:lvl2pPr>
            <a:lvl3pPr marL="1143000">
              <a:buClr>
                <a:schemeClr val="accent2"/>
              </a:buClr>
              <a:defRPr sz="2000">
                <a:solidFill>
                  <a:schemeClr val="tx2">
                    <a:lumMod val="25000"/>
                  </a:schemeClr>
                </a:solidFill>
              </a:defRPr>
            </a:lvl3pPr>
            <a:lvl4pPr marL="1600200">
              <a:buClr>
                <a:schemeClr val="accent2"/>
              </a:buClr>
              <a:defRPr sz="1800">
                <a:solidFill>
                  <a:schemeClr val="tx2">
                    <a:lumMod val="25000"/>
                  </a:schemeClr>
                </a:solidFill>
              </a:defRPr>
            </a:lvl4pPr>
            <a:lvl5pPr marL="2057400">
              <a:buClr>
                <a:schemeClr val="accent2"/>
              </a:buClr>
              <a:defRPr sz="16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450D1A9C-4404-2909-F0C4-B7571474C94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424928" y="2441448"/>
            <a:ext cx="4169664" cy="3703320"/>
          </a:xfrm>
        </p:spPr>
        <p:txBody>
          <a:bodyPr/>
          <a:lstStyle>
            <a:lvl1pPr marL="0" indent="0">
              <a:spcAft>
                <a:spcPts val="0"/>
              </a:spcAft>
              <a:buClr>
                <a:schemeClr val="accent2"/>
              </a:buClr>
              <a:buNone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marL="228600">
              <a:spcBef>
                <a:spcPts val="1000"/>
              </a:spcBef>
              <a:buClr>
                <a:schemeClr val="accent2"/>
              </a:buClr>
              <a:defRPr sz="2400">
                <a:solidFill>
                  <a:schemeClr val="tx2">
                    <a:lumMod val="25000"/>
                  </a:schemeClr>
                </a:solidFill>
              </a:defRPr>
            </a:lvl2pPr>
            <a:lvl3pPr marL="685800">
              <a:buClr>
                <a:schemeClr val="accent2"/>
              </a:buClr>
              <a:defRPr sz="2000">
                <a:solidFill>
                  <a:schemeClr val="tx2">
                    <a:lumMod val="25000"/>
                  </a:schemeClr>
                </a:solidFill>
              </a:defRPr>
            </a:lvl3pPr>
            <a:lvl4pPr marL="1143000">
              <a:buClr>
                <a:schemeClr val="accent2"/>
              </a:buClr>
              <a:defRPr sz="1800">
                <a:solidFill>
                  <a:schemeClr val="tx2">
                    <a:lumMod val="25000"/>
                  </a:schemeClr>
                </a:solidFill>
              </a:defRPr>
            </a:lvl4pPr>
            <a:lvl5pPr marL="1600200">
              <a:buClr>
                <a:schemeClr val="accent2"/>
              </a:buClr>
              <a:defRPr sz="16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FE570D-F390-097A-83FE-FB9C9CD92E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32688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119F3A-839F-70D5-1136-F47387FBF6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1885D14-9B48-E0B1-43FF-B19F5005FD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b="32292"/>
          <a:stretch/>
        </p:blipFill>
        <p:spPr>
          <a:xfrm>
            <a:off x="8472405" y="132047"/>
            <a:ext cx="3848748" cy="191372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D7ECFC8-50F2-4F2A-960A-F4F79E198620}"/>
              </a:ext>
            </a:extLst>
          </p:cNvPr>
          <p:cNvSpPr/>
          <p:nvPr userDrawn="1"/>
        </p:nvSpPr>
        <p:spPr>
          <a:xfrm>
            <a:off x="0" y="2022420"/>
            <a:ext cx="12192000" cy="4571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1EB1C5A3-22FF-382D-3801-B6D9C4AC53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b="52051"/>
          <a:stretch/>
        </p:blipFill>
        <p:spPr>
          <a:xfrm>
            <a:off x="4629335" y="1815780"/>
            <a:ext cx="5586493" cy="5042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76766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6865A83-7754-90AF-ABA5-0759C2C74767}"/>
              </a:ext>
            </a:extLst>
          </p:cNvPr>
          <p:cNvSpPr/>
          <p:nvPr userDrawn="1"/>
        </p:nvSpPr>
        <p:spPr>
          <a:xfrm>
            <a:off x="-1" y="0"/>
            <a:ext cx="12188952" cy="20482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10998D-17F5-CC68-2E37-9789F050B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688" y="228600"/>
            <a:ext cx="9528048" cy="1600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450D1A9C-4404-2909-F0C4-B7571474C94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41248" y="2770632"/>
            <a:ext cx="10515600" cy="3392424"/>
          </a:xfrm>
        </p:spPr>
        <p:txBody>
          <a:bodyPr/>
          <a:lstStyle>
            <a:lvl1pPr marL="0" indent="0">
              <a:spcAft>
                <a:spcPts val="0"/>
              </a:spcAft>
              <a:buClr>
                <a:schemeClr val="accent2"/>
              </a:buClr>
              <a:buNone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marL="228600">
              <a:spcBef>
                <a:spcPts val="1000"/>
              </a:spcBef>
              <a:buClr>
                <a:schemeClr val="accent2"/>
              </a:buClr>
              <a:defRPr sz="2400">
                <a:solidFill>
                  <a:schemeClr val="tx2">
                    <a:lumMod val="25000"/>
                  </a:schemeClr>
                </a:solidFill>
              </a:defRPr>
            </a:lvl2pPr>
            <a:lvl3pPr marL="685800">
              <a:buClr>
                <a:schemeClr val="accent2"/>
              </a:buClr>
              <a:defRPr sz="2000">
                <a:solidFill>
                  <a:schemeClr val="tx2">
                    <a:lumMod val="25000"/>
                  </a:schemeClr>
                </a:solidFill>
              </a:defRPr>
            </a:lvl3pPr>
            <a:lvl4pPr marL="1143000">
              <a:buClr>
                <a:schemeClr val="accent2"/>
              </a:buClr>
              <a:defRPr sz="1800">
                <a:solidFill>
                  <a:schemeClr val="tx2">
                    <a:lumMod val="25000"/>
                  </a:schemeClr>
                </a:solidFill>
              </a:defRPr>
            </a:lvl4pPr>
            <a:lvl5pPr marL="1600200">
              <a:buClr>
                <a:schemeClr val="accent2"/>
              </a:buClr>
              <a:defRPr sz="16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FE570D-F390-097A-83FE-FB9C9CD92E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32688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119F3A-839F-70D5-1136-F47387FBF6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1885D14-9B48-E0B1-43FF-B19F5005FD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b="32292"/>
          <a:stretch/>
        </p:blipFill>
        <p:spPr>
          <a:xfrm>
            <a:off x="8472405" y="132047"/>
            <a:ext cx="3848748" cy="191372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D7ECFC8-50F2-4F2A-960A-F4F79E198620}"/>
              </a:ext>
            </a:extLst>
          </p:cNvPr>
          <p:cNvSpPr/>
          <p:nvPr userDrawn="1"/>
        </p:nvSpPr>
        <p:spPr>
          <a:xfrm>
            <a:off x="0" y="2022420"/>
            <a:ext cx="12192000" cy="4571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09998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E05B9-E019-4F24-96CD-29BE1EF0A621}" type="datetime3">
              <a:rPr lang="en-US" smtClean="0"/>
              <a:t>17 March 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48679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AF5687-B620-4B07-9D75-166248F629F4}" type="datetime3">
              <a:rPr lang="en-US" smtClean="0"/>
              <a:t>17 March 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12047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BA6AD-95D0-4FC9-9C54-1101FE8C099B}" type="datetime3">
              <a:rPr lang="en-US" smtClean="0"/>
              <a:t>17 March 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06213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0D65D7-C84D-4319-8AEB-F089DC5B8AA1}" type="datetime3">
              <a:rPr lang="en-US" smtClean="0"/>
              <a:t>17 March 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7438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87F1EC-81E2-4453-AA21-3CCA2872D09A}" type="datetime3">
              <a:rPr lang="en-US" smtClean="0"/>
              <a:t>17 March 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88733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9695E2-63AE-427D-909E-1E7CAF270D61}" type="datetime3">
              <a:rPr lang="en-US" smtClean="0"/>
              <a:t>17 March 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11921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5FDFA-E746-45BD-A374-0EA7BFE56A56}" type="datetime3">
              <a:rPr lang="en-US" smtClean="0"/>
              <a:t>17 March 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60176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8E9CF8A3-D588-4BBB-8D00-591DAD8A25A9}" type="datetime3">
              <a:rPr lang="en-US" smtClean="0"/>
              <a:t>17 March 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37330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  <p:sldLayoutId id="2147483725" r:id="rId7"/>
    <p:sldLayoutId id="2147483726" r:id="rId8"/>
    <p:sldLayoutId id="2147483727" r:id="rId9"/>
    <p:sldLayoutId id="2147483728" r:id="rId10"/>
    <p:sldLayoutId id="2147483729" r:id="rId11"/>
    <p:sldLayoutId id="2147483731" r:id="rId12"/>
    <p:sldLayoutId id="2147483732" r:id="rId13"/>
    <p:sldLayoutId id="2147483651" r:id="rId14"/>
    <p:sldLayoutId id="2147483676" r:id="rId15"/>
    <p:sldLayoutId id="2147483678" r:id="rId16"/>
    <p:sldLayoutId id="2147483684" r:id="rId17"/>
    <p:sldLayoutId id="2147483679" r:id="rId18"/>
    <p:sldLayoutId id="2147483680" r:id="rId19"/>
    <p:sldLayoutId id="2147483681" r:id="rId20"/>
    <p:sldLayoutId id="2147483682" r:id="rId21"/>
    <p:sldLayoutId id="2147483683" r:id="rId22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2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212" name="Rectangle 8211">
            <a:extLst>
              <a:ext uri="{FF2B5EF4-FFF2-40B4-BE49-F238E27FC236}">
                <a16:creationId xmlns:a16="http://schemas.microsoft.com/office/drawing/2014/main" id="{C411DB08-1669-426B-BBEB-FAD285EF80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4" y="0"/>
            <a:ext cx="12188726" cy="68589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17" name="Rectangle 8216">
            <a:extLst>
              <a:ext uri="{FF2B5EF4-FFF2-40B4-BE49-F238E27FC236}">
                <a16:creationId xmlns:a16="http://schemas.microsoft.com/office/drawing/2014/main" id="{029E4219-121F-4CD1-AA58-24746CD29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812659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A8E90F3-2331-EF67-7286-555E045F27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4275" y="640080"/>
            <a:ext cx="6707817" cy="3034857"/>
          </a:xfrm>
        </p:spPr>
        <p:txBody>
          <a:bodyPr anchor="b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Autonomous Taxi Agent: A Reinforcement Learning Approach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6A4114D9-E285-CB65-DB87-659B12D291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8920" y="3849539"/>
            <a:ext cx="6703157" cy="2359417"/>
          </a:xfrm>
        </p:spPr>
        <p:txBody>
          <a:bodyPr anchor="t">
            <a:normAutofit/>
          </a:bodyPr>
          <a:lstStyle/>
          <a:p>
            <a:pPr algn="r"/>
            <a:r>
              <a:rPr lang="en-US" sz="2000">
                <a:solidFill>
                  <a:srgbClr val="FFFFFF"/>
                </a:solidFill>
              </a:rPr>
              <a:t>GHOSH Prabal, ILLAHIBUCCUS SONA Ishfaaq, HAMMED Habeeb Olawale</a:t>
            </a:r>
          </a:p>
        </p:txBody>
      </p:sp>
      <p:cxnSp>
        <p:nvCxnSpPr>
          <p:cNvPr id="8216" name="Straight Connector 8215">
            <a:extLst>
              <a:ext uri="{FF2B5EF4-FFF2-40B4-BE49-F238E27FC236}">
                <a16:creationId xmlns:a16="http://schemas.microsoft.com/office/drawing/2014/main" id="{52F50912-06FD-4216-BAD3-21050F5956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45582" y="3765314"/>
            <a:ext cx="5852160" cy="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94" name="Picture 2" descr="Université Côte d'Azur">
            <a:extLst>
              <a:ext uri="{FF2B5EF4-FFF2-40B4-BE49-F238E27FC236}">
                <a16:creationId xmlns:a16="http://schemas.microsoft.com/office/drawing/2014/main" id="{13C1714A-45ED-2E58-2C5D-636ACCE69C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307911" y="3181714"/>
            <a:ext cx="1648572" cy="49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C56ADEF-9278-F612-4A67-2EA9A9FEBD7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24130" y="6470704"/>
            <a:ext cx="1374584" cy="27432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3A35EFB-2FE1-4DE7-B006-38A4D98F014F}" type="datetime3">
              <a:rPr lang="en-US" smtClean="0"/>
              <a:pPr>
                <a:spcAft>
                  <a:spcPts val="600"/>
                </a:spcAft>
              </a:pPr>
              <a:t>17 March 2025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E327D12-9590-5034-E2D7-AF866FD65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37333" y="6470704"/>
            <a:ext cx="973667" cy="27432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mtClean="0"/>
              <a:pPr>
                <a:spcAft>
                  <a:spcPts val="600"/>
                </a:spcAft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4494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5C8BEB-04ED-450F-83D8-7118027EB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FFFFFF"/>
                </a:solidFill>
              </a:rPr>
              <a:t>Algorithms Overview</a:t>
            </a:r>
            <a:br>
              <a:rPr lang="en-US" b="1" dirty="0">
                <a:solidFill>
                  <a:srgbClr val="FFFFFF"/>
                </a:solidFill>
              </a:rPr>
            </a:br>
            <a:br>
              <a:rPr lang="en-US" b="1" dirty="0">
                <a:solidFill>
                  <a:srgbClr val="FFFFFF"/>
                </a:solidFill>
              </a:rPr>
            </a:b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C584B2-081F-ABD7-A96E-3E67E945B8F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>
              <a:buClr>
                <a:schemeClr val="accent1"/>
              </a:buClr>
            </a:pPr>
            <a:r>
              <a:rPr lang="en-US" b="1" dirty="0">
                <a:solidFill>
                  <a:schemeClr val="tx1"/>
                </a:solidFill>
              </a:rPr>
              <a:t>SARSA</a:t>
            </a:r>
          </a:p>
          <a:p>
            <a:pPr lvl="2">
              <a:buClr>
                <a:schemeClr val="accent1"/>
              </a:buClr>
            </a:pPr>
            <a:r>
              <a:rPr lang="en-US" b="1" dirty="0">
                <a:solidFill>
                  <a:schemeClr val="tx1"/>
                </a:solidFill>
              </a:rPr>
              <a:t>On-policy</a:t>
            </a:r>
            <a:r>
              <a:rPr lang="en-US" dirty="0">
                <a:solidFill>
                  <a:schemeClr val="tx1"/>
                </a:solidFill>
              </a:rPr>
              <a:t>: Uses the actual action taken for updates.</a:t>
            </a:r>
          </a:p>
          <a:p>
            <a:pPr lvl="2">
              <a:buClr>
                <a:schemeClr val="accent1"/>
              </a:buClr>
            </a:pPr>
            <a:r>
              <a:rPr lang="en-US" b="1" dirty="0">
                <a:solidFill>
                  <a:schemeClr val="tx1"/>
                </a:solidFill>
              </a:rPr>
              <a:t>More stable</a:t>
            </a:r>
            <a:r>
              <a:rPr lang="en-US" dirty="0">
                <a:solidFill>
                  <a:schemeClr val="tx1"/>
                </a:solidFill>
              </a:rPr>
              <a:t> but converges slower than Q-Learning.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F39E4A-5CAF-31E0-A0FB-D3BD1E3F1BA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9" name="Picture 8" descr="A white paper with black text&#10;&#10;AI-generated content may be incorrect.">
            <a:extLst>
              <a:ext uri="{FF2B5EF4-FFF2-40B4-BE49-F238E27FC236}">
                <a16:creationId xmlns:a16="http://schemas.microsoft.com/office/drawing/2014/main" id="{CA29919B-58EC-D979-B765-159C32BB07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7509" y="3888403"/>
            <a:ext cx="5721803" cy="246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8391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E1147A-A7F0-4D4A-7FA9-109736EC3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SARSA OUTPUT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74BCDD-A580-46E9-46B8-E0466522D16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7" name="Content Placeholder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5EDD5CF-F975-AF5E-07FE-E1E74F7E30C2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2"/>
          <a:stretch>
            <a:fillRect/>
          </a:stretch>
        </p:blipFill>
        <p:spPr>
          <a:xfrm>
            <a:off x="629876" y="2159000"/>
            <a:ext cx="4156727" cy="4281495"/>
          </a:xfrm>
        </p:spPr>
      </p:pic>
    </p:spTree>
    <p:extLst>
      <p:ext uri="{BB962C8B-B14F-4D97-AF65-F5344CB8AC3E}">
        <p14:creationId xmlns:p14="http://schemas.microsoft.com/office/powerpoint/2010/main" val="2507650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A0931-CA37-E06E-9E4C-A94116796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SARSA OUTPUT</a:t>
            </a:r>
            <a:endParaRPr lang="en-GB" dirty="0"/>
          </a:p>
        </p:txBody>
      </p:sp>
      <p:pic>
        <p:nvPicPr>
          <p:cNvPr id="7" name="Content Placeholder 6" descr="A video game screen shot&#10;&#10;AI-generated content may be incorrect.">
            <a:extLst>
              <a:ext uri="{FF2B5EF4-FFF2-40B4-BE49-F238E27FC236}">
                <a16:creationId xmlns:a16="http://schemas.microsoft.com/office/drawing/2014/main" id="{0D7A8725-326B-C3F2-6E3B-83072D843102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6684963" y="2823513"/>
            <a:ext cx="4864100" cy="3095336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29ED2B-63F7-09C7-445A-A5A9CB36B8A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492B8B88-D7F9-2710-1669-51376578DBA9}"/>
              </a:ext>
            </a:extLst>
          </p:cNvPr>
          <p:cNvPicPr>
            <a:picLocks noGrp="1" noChangeAspect="1" noChangeArrowheads="1"/>
          </p:cNvPicPr>
          <p:nvPr>
            <p:ph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832" y="2524125"/>
            <a:ext cx="4733336" cy="3694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74814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67C75-6D99-8E16-6670-BE253E2F4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FFFFFF"/>
                </a:solidFill>
              </a:rPr>
              <a:t>Algorithms Overview</a:t>
            </a:r>
            <a:br>
              <a:rPr lang="en-US" b="1" dirty="0">
                <a:solidFill>
                  <a:srgbClr val="FFFFFF"/>
                </a:solidFill>
              </a:rPr>
            </a:br>
            <a:br>
              <a:rPr lang="en-US" b="1" dirty="0">
                <a:solidFill>
                  <a:srgbClr val="FFFFFF"/>
                </a:solidFill>
              </a:rPr>
            </a:b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75ACAB-49D7-038E-FA9B-4F2CC531C6B8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>
              <a:buClr>
                <a:schemeClr val="accent1"/>
              </a:buClr>
            </a:pPr>
            <a:r>
              <a:rPr lang="en-US" b="1" dirty="0">
                <a:solidFill>
                  <a:schemeClr val="tx1"/>
                </a:solidFill>
              </a:rPr>
              <a:t>Value Iteration:</a:t>
            </a:r>
          </a:p>
          <a:p>
            <a:pPr lvl="2">
              <a:buClr>
                <a:schemeClr val="accent1"/>
              </a:buClr>
            </a:pPr>
            <a:r>
              <a:rPr lang="en-US" b="1" dirty="0">
                <a:solidFill>
                  <a:schemeClr val="tx1"/>
                </a:solidFill>
              </a:rPr>
              <a:t>Model-based</a:t>
            </a:r>
            <a:r>
              <a:rPr lang="en-US" dirty="0">
                <a:solidFill>
                  <a:schemeClr val="tx1"/>
                </a:solidFill>
              </a:rPr>
              <a:t>: Uses Dynamic Programming (DP).</a:t>
            </a:r>
          </a:p>
          <a:p>
            <a:pPr lvl="2">
              <a:buClr>
                <a:schemeClr val="accent1"/>
              </a:buClr>
            </a:pPr>
            <a:r>
              <a:rPr lang="en-US" dirty="0">
                <a:solidFill>
                  <a:schemeClr val="tx1"/>
                </a:solidFill>
              </a:rPr>
              <a:t>Computes optimal policy iteratively using </a:t>
            </a:r>
            <a:r>
              <a:rPr lang="en-US" b="1" dirty="0">
                <a:solidFill>
                  <a:schemeClr val="tx1"/>
                </a:solidFill>
              </a:rPr>
              <a:t>Bellman Optimality Equation</a:t>
            </a:r>
            <a:r>
              <a:rPr lang="en-US" dirty="0">
                <a:solidFill>
                  <a:schemeClr val="tx1"/>
                </a:solidFill>
              </a:rPr>
              <a:t>.</a:t>
            </a:r>
          </a:p>
          <a:p>
            <a:pPr lvl="2">
              <a:buClr>
                <a:schemeClr val="accent1"/>
              </a:buClr>
            </a:pPr>
            <a:r>
              <a:rPr lang="en-US" b="1" dirty="0">
                <a:solidFill>
                  <a:schemeClr val="tx1"/>
                </a:solidFill>
              </a:rPr>
              <a:t>Fast and stable</a:t>
            </a:r>
            <a:r>
              <a:rPr lang="en-US" dirty="0">
                <a:solidFill>
                  <a:schemeClr val="tx1"/>
                </a:solidFill>
              </a:rPr>
              <a:t> but computationally expensive in large state spaces.</a:t>
            </a:r>
          </a:p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174EFC-27A7-DA1B-955A-F6D66D05579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11FCF378-35D0-5F09-860E-65CC8B3FEDA2}"/>
              </a:ext>
            </a:extLst>
          </p:cNvPr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4963" y="2738234"/>
            <a:ext cx="4864100" cy="3265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FCD7E24-C6FE-ABAC-5F35-1B59BFCDC080}"/>
              </a:ext>
            </a:extLst>
          </p:cNvPr>
          <p:cNvSpPr txBox="1"/>
          <p:nvPr/>
        </p:nvSpPr>
        <p:spPr>
          <a:xfrm>
            <a:off x="6198086" y="2238958"/>
            <a:ext cx="583785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dirty="0">
                <a:solidFill>
                  <a:schemeClr val="tx2"/>
                </a:solidFill>
                <a:effectLst/>
                <a:latin typeface="Courier New" panose="02070309020205020404" pitchFamily="49" charset="0"/>
              </a:rPr>
              <a:t>Value Iteration converged in 725 iterations.</a:t>
            </a:r>
            <a:endParaRPr lang="en-GB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02855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0938A6-F081-AFF6-2552-16A3739F1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Value Iteration OUTPUT</a:t>
            </a:r>
            <a:endParaRPr lang="en-GB" dirty="0"/>
          </a:p>
        </p:txBody>
      </p:sp>
      <p:pic>
        <p:nvPicPr>
          <p:cNvPr id="7" name="Content Placeholder 6" descr="A video game map of a car park&#10;&#10;AI-generated content may be incorrect.">
            <a:extLst>
              <a:ext uri="{FF2B5EF4-FFF2-40B4-BE49-F238E27FC236}">
                <a16:creationId xmlns:a16="http://schemas.microsoft.com/office/drawing/2014/main" id="{0CC82A20-7E6B-B814-3E58-CD4D5C655055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2"/>
          <a:stretch>
            <a:fillRect/>
          </a:stretch>
        </p:blipFill>
        <p:spPr>
          <a:xfrm>
            <a:off x="933450" y="2823513"/>
            <a:ext cx="4864100" cy="3095336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B73D5B-33D8-48B2-6118-A2ADF206D27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12757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7E4262-8B7D-783E-F572-09F5C113C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FFFFFF"/>
                </a:solidFill>
              </a:rPr>
              <a:t>Algorithms Overview</a:t>
            </a:r>
            <a:br>
              <a:rPr lang="en-US" b="1" dirty="0">
                <a:solidFill>
                  <a:srgbClr val="FFFFFF"/>
                </a:solidFill>
              </a:rPr>
            </a:br>
            <a:br>
              <a:rPr lang="en-US" b="1" dirty="0">
                <a:solidFill>
                  <a:srgbClr val="FFFFFF"/>
                </a:solidFill>
              </a:rPr>
            </a:b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DD455B-4173-E653-D7B2-A85B76F6875B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>
              <a:buClr>
                <a:schemeClr val="accent1"/>
              </a:buClr>
            </a:pPr>
            <a:r>
              <a:rPr lang="en-US" b="1" dirty="0">
                <a:solidFill>
                  <a:schemeClr val="tx1"/>
                </a:solidFill>
              </a:rPr>
              <a:t>DQN:</a:t>
            </a:r>
          </a:p>
          <a:p>
            <a:pPr lvl="2">
              <a:buClr>
                <a:schemeClr val="accent1"/>
              </a:buClr>
            </a:pPr>
            <a:r>
              <a:rPr lang="en-US" b="1" dirty="0">
                <a:solidFill>
                  <a:schemeClr val="tx1"/>
                </a:solidFill>
              </a:rPr>
              <a:t>Neural network-based Q-learning</a:t>
            </a:r>
            <a:r>
              <a:rPr lang="en-US" dirty="0">
                <a:solidFill>
                  <a:schemeClr val="tx1"/>
                </a:solidFill>
              </a:rPr>
              <a:t>.</a:t>
            </a:r>
          </a:p>
          <a:p>
            <a:pPr lvl="2">
              <a:buClr>
                <a:schemeClr val="accent1"/>
              </a:buClr>
            </a:pPr>
            <a:r>
              <a:rPr lang="en-US" dirty="0">
                <a:solidFill>
                  <a:schemeClr val="tx1"/>
                </a:solidFill>
              </a:rPr>
              <a:t>Uses </a:t>
            </a:r>
            <a:r>
              <a:rPr lang="en-US" b="1" dirty="0">
                <a:solidFill>
                  <a:schemeClr val="tx1"/>
                </a:solidFill>
              </a:rPr>
              <a:t>experience replay</a:t>
            </a:r>
            <a:r>
              <a:rPr lang="en-US" dirty="0">
                <a:solidFill>
                  <a:schemeClr val="tx1"/>
                </a:solidFill>
              </a:rPr>
              <a:t> and </a:t>
            </a:r>
            <a:r>
              <a:rPr lang="en-US" b="1" dirty="0">
                <a:solidFill>
                  <a:schemeClr val="tx1"/>
                </a:solidFill>
              </a:rPr>
              <a:t>target networks</a:t>
            </a:r>
            <a:r>
              <a:rPr lang="en-US" dirty="0">
                <a:solidFill>
                  <a:schemeClr val="tx1"/>
                </a:solidFill>
              </a:rPr>
              <a:t>.</a:t>
            </a:r>
          </a:p>
          <a:p>
            <a:pPr lvl="2">
              <a:buClr>
                <a:schemeClr val="accent1"/>
              </a:buClr>
            </a:pPr>
            <a:r>
              <a:rPr lang="en-US" dirty="0">
                <a:solidFill>
                  <a:schemeClr val="tx1"/>
                </a:solidFill>
              </a:rPr>
              <a:t>Effective in large state spaces but struggles in small environments.</a:t>
            </a:r>
          </a:p>
          <a:p>
            <a:endParaRPr lang="en-GB" dirty="0"/>
          </a:p>
        </p:txBody>
      </p:sp>
      <p:pic>
        <p:nvPicPr>
          <p:cNvPr id="7" name="Content Placeholder 6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E675531B-F6D0-CA99-B526-69DF903D787B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7415699" y="2524125"/>
            <a:ext cx="3402628" cy="3694113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C84738-FCCF-A9E3-552C-4D969089351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77565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872605-ABA7-8B45-5126-1F76BCD841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DQN OUTPUT</a:t>
            </a:r>
            <a:endParaRPr lang="en-GB" dirty="0"/>
          </a:p>
        </p:txBody>
      </p:sp>
      <p:pic>
        <p:nvPicPr>
          <p:cNvPr id="7" name="Content Placeholder 6" descr="A video game screen shot&#10;&#10;AI-generated content may be incorrect.">
            <a:extLst>
              <a:ext uri="{FF2B5EF4-FFF2-40B4-BE49-F238E27FC236}">
                <a16:creationId xmlns:a16="http://schemas.microsoft.com/office/drawing/2014/main" id="{57CCA809-07AB-F1AD-118C-845639356A18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2"/>
          <a:stretch>
            <a:fillRect/>
          </a:stretch>
        </p:blipFill>
        <p:spPr>
          <a:xfrm>
            <a:off x="933450" y="2823513"/>
            <a:ext cx="4864100" cy="3095336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3345A7-0208-0EE2-95B2-84D6E41D38D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927F5EC6-1026-1952-496A-FCC9708F3B0D}"/>
              </a:ext>
            </a:extLst>
          </p:cNvPr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4963" y="2754401"/>
            <a:ext cx="4864100" cy="3233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35026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821C225-5C4D-4168-90AF-3D263D72CB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39E4C68A-A4A9-48A4-9FF2-D2896B1EA0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2B9AEA5-52CB-49A6-AF8A-33502F291B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363186-81D9-43E4-A441-3213FD6EE0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788" y="804333"/>
            <a:ext cx="3391900" cy="524933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300">
                <a:solidFill>
                  <a:srgbClr val="FFFFFF"/>
                </a:solidFill>
              </a:rPr>
              <a:t> </a:t>
            </a:r>
            <a:r>
              <a:rPr lang="en-US" sz="4300" b="1">
                <a:solidFill>
                  <a:srgbClr val="FFFFFF"/>
                </a:solidFill>
              </a:rPr>
              <a:t>Results and Observations</a:t>
            </a:r>
            <a:br>
              <a:rPr lang="en-US" sz="4300" b="1">
                <a:solidFill>
                  <a:srgbClr val="FFFFFF"/>
                </a:solidFill>
              </a:rPr>
            </a:br>
            <a:br>
              <a:rPr lang="en-US" sz="4300" b="1">
                <a:solidFill>
                  <a:srgbClr val="FFFFFF"/>
                </a:solidFill>
              </a:rPr>
            </a:br>
            <a:endParaRPr lang="en-US" sz="430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3E34FA-3F31-4EBE-8734-6D14251380D1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951048" y="804333"/>
            <a:ext cx="6306003" cy="5249334"/>
          </a:xfrm>
        </p:spPr>
        <p:txBody>
          <a:bodyPr vert="horz" lIns="45720" tIns="45720" rIns="45720" bIns="45720" rtlCol="0" anchor="ctr">
            <a:normAutofit/>
          </a:bodyPr>
          <a:lstStyle/>
          <a:p>
            <a:pPr>
              <a:buClr>
                <a:schemeClr val="accent1"/>
              </a:buClr>
            </a:pPr>
            <a:r>
              <a:rPr lang="en-US" sz="2200" b="1" dirty="0">
                <a:solidFill>
                  <a:schemeClr val="tx1"/>
                </a:solidFill>
              </a:rPr>
              <a:t>Q-Learning</a:t>
            </a:r>
          </a:p>
          <a:p>
            <a:pPr>
              <a:buClr>
                <a:schemeClr val="accent1"/>
              </a:buClr>
            </a:pPr>
            <a:r>
              <a:rPr lang="en-US" sz="2200" dirty="0">
                <a:solidFill>
                  <a:schemeClr val="tx1"/>
                </a:solidFill>
              </a:rPr>
              <a:t>✅ Fast convergence (~7.5 avg. reward) ⚠️ Slight instability in early training.</a:t>
            </a:r>
          </a:p>
          <a:p>
            <a:pPr>
              <a:buClr>
                <a:schemeClr val="accent1"/>
              </a:buClr>
            </a:pPr>
            <a:r>
              <a:rPr lang="en-US" sz="2200" b="1" dirty="0">
                <a:solidFill>
                  <a:schemeClr val="tx1"/>
                </a:solidFill>
              </a:rPr>
              <a:t>SARSA</a:t>
            </a:r>
          </a:p>
          <a:p>
            <a:pPr>
              <a:buClr>
                <a:schemeClr val="accent1"/>
              </a:buClr>
            </a:pPr>
            <a:r>
              <a:rPr lang="en-US" sz="2200" dirty="0">
                <a:solidFill>
                  <a:schemeClr val="tx1"/>
                </a:solidFill>
              </a:rPr>
              <a:t>✅ More stable learning (~7.3-7.5 avg. reward) ⚠️ Slower convergence.</a:t>
            </a:r>
          </a:p>
          <a:p>
            <a:pPr>
              <a:buClr>
                <a:schemeClr val="accent1"/>
              </a:buClr>
            </a:pPr>
            <a:r>
              <a:rPr lang="en-US" sz="2200" b="1" dirty="0">
                <a:solidFill>
                  <a:schemeClr val="tx1"/>
                </a:solidFill>
              </a:rPr>
              <a:t>DQN</a:t>
            </a:r>
          </a:p>
          <a:p>
            <a:pPr>
              <a:buClr>
                <a:schemeClr val="accent1"/>
              </a:buClr>
            </a:pPr>
            <a:r>
              <a:rPr lang="en-US" sz="2200" dirty="0">
                <a:solidFill>
                  <a:schemeClr val="tx1"/>
                </a:solidFill>
              </a:rPr>
              <a:t>⚠️ Poor performance (~</a:t>
            </a:r>
            <a:r>
              <a:rPr lang="en-US" sz="2400" dirty="0"/>
              <a:t>5.4</a:t>
            </a:r>
            <a:r>
              <a:rPr lang="en-US" sz="2200" dirty="0">
                <a:solidFill>
                  <a:schemeClr val="tx1"/>
                </a:solidFill>
              </a:rPr>
              <a:t> avg. reward) ⚠️ Unstable learning, requires tuning.</a:t>
            </a:r>
          </a:p>
          <a:p>
            <a:pPr>
              <a:buClr>
                <a:schemeClr val="accent1"/>
              </a:buClr>
            </a:pPr>
            <a:r>
              <a:rPr lang="en-US" sz="2200" b="1" dirty="0">
                <a:solidFill>
                  <a:schemeClr val="tx1"/>
                </a:solidFill>
              </a:rPr>
              <a:t>Value Iteration</a:t>
            </a:r>
          </a:p>
          <a:p>
            <a:pPr>
              <a:buClr>
                <a:schemeClr val="accent1"/>
              </a:buClr>
            </a:pPr>
            <a:r>
              <a:rPr lang="en-US" sz="2200" dirty="0">
                <a:solidFill>
                  <a:schemeClr val="tx1"/>
                </a:solidFill>
              </a:rPr>
              <a:t>✅ Fastest convergence (~optimal policy achieved) ✅ Most stable, but high computation cost.</a:t>
            </a:r>
          </a:p>
          <a:p>
            <a:pPr marL="0" marR="0" lvl="0" indent="0" fontAlgn="base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Tx/>
              <a:buNone/>
              <a:tabLst/>
            </a:pPr>
            <a:endParaRPr kumimoji="0" lang="en-US" altLang="en-US" sz="2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FCC662-3571-4239-8486-A9ACC5A67D4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837333" y="6470704"/>
            <a:ext cx="973667" cy="274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kern="12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n-ea"/>
                <a:cs typeface="+mn-cs"/>
              </a:rPr>
              <a:pPr>
                <a:spcAft>
                  <a:spcPts val="600"/>
                </a:spcAft>
              </a:pPr>
              <a:t>17</a:t>
            </a:fld>
            <a:endParaRPr lang="en-US" kern="1200" dirty="0">
              <a:solidFill>
                <a:schemeClr val="tx1">
                  <a:lumMod val="95000"/>
                  <a:lumOff val="5000"/>
                </a:schemeClr>
              </a:solidFill>
              <a:latin typeface="+mj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541905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2953FD7-F17A-4D8D-8237-93E8D56716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15363186-81D9-43E4-A441-3213FD6EE0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500" kern="1200" cap="all" spc="10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500" b="1" kern="1200" cap="all" spc="10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rPr>
              <a:t>Results and Observations</a:t>
            </a:r>
            <a:br>
              <a:rPr lang="en-US" sz="3500" b="1" kern="1200" cap="all" spc="10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rPr>
            </a:br>
            <a:br>
              <a:rPr lang="en-US" sz="3500" b="1" kern="1200" cap="all" spc="10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rPr>
            </a:br>
            <a:endParaRPr lang="en-US" sz="3500" kern="1200" cap="all" spc="100" baseline="0" dirty="0">
              <a:solidFill>
                <a:schemeClr val="tx1">
                  <a:lumMod val="95000"/>
                  <a:lumOff val="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FCC662-3571-4239-8486-A9ACC5A67D4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837333" y="6470704"/>
            <a:ext cx="973667" cy="274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kern="12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n-ea"/>
                <a:cs typeface="+mn-cs"/>
              </a:rPr>
              <a:pPr>
                <a:spcAft>
                  <a:spcPts val="600"/>
                </a:spcAft>
              </a:pPr>
              <a:t>18</a:t>
            </a:fld>
            <a:endParaRPr lang="en-US" kern="1200" dirty="0">
              <a:solidFill>
                <a:schemeClr val="tx1">
                  <a:lumMod val="95000"/>
                  <a:lumOff val="5000"/>
                </a:schemeClr>
              </a:solidFill>
              <a:latin typeface="+mj-lt"/>
              <a:ea typeface="+mn-ea"/>
              <a:cs typeface="+mn-cs"/>
            </a:endParaRP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A9584C0-81CD-4709-804C-6511638F4181}"/>
              </a:ext>
            </a:extLst>
          </p:cNvPr>
          <p:cNvGraphicFramePr>
            <a:graphicFrameLocks noGrp="1"/>
          </p:cNvGraphicFramePr>
          <p:nvPr>
            <p:ph sz="quarter" idx="12"/>
            <p:extLst>
              <p:ext uri="{D42A27DB-BD31-4B8C-83A1-F6EECF244321}">
                <p14:modId xmlns:p14="http://schemas.microsoft.com/office/powerpoint/2010/main" val="3421049170"/>
              </p:ext>
            </p:extLst>
          </p:nvPr>
        </p:nvGraphicFramePr>
        <p:xfrm>
          <a:off x="1595578" y="2286000"/>
          <a:ext cx="8576985" cy="40227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2113">
                  <a:extLst>
                    <a:ext uri="{9D8B030D-6E8A-4147-A177-3AD203B41FA5}">
                      <a16:colId xmlns:a16="http://schemas.microsoft.com/office/drawing/2014/main" val="2318989475"/>
                    </a:ext>
                  </a:extLst>
                </a:gridCol>
                <a:gridCol w="1612715">
                  <a:extLst>
                    <a:ext uri="{9D8B030D-6E8A-4147-A177-3AD203B41FA5}">
                      <a16:colId xmlns:a16="http://schemas.microsoft.com/office/drawing/2014/main" val="2186916317"/>
                    </a:ext>
                  </a:extLst>
                </a:gridCol>
                <a:gridCol w="1990223">
                  <a:extLst>
                    <a:ext uri="{9D8B030D-6E8A-4147-A177-3AD203B41FA5}">
                      <a16:colId xmlns:a16="http://schemas.microsoft.com/office/drawing/2014/main" val="3827727817"/>
                    </a:ext>
                  </a:extLst>
                </a:gridCol>
                <a:gridCol w="1522113">
                  <a:extLst>
                    <a:ext uri="{9D8B030D-6E8A-4147-A177-3AD203B41FA5}">
                      <a16:colId xmlns:a16="http://schemas.microsoft.com/office/drawing/2014/main" val="1086814651"/>
                    </a:ext>
                  </a:extLst>
                </a:gridCol>
                <a:gridCol w="1929821">
                  <a:extLst>
                    <a:ext uri="{9D8B030D-6E8A-4147-A177-3AD203B41FA5}">
                      <a16:colId xmlns:a16="http://schemas.microsoft.com/office/drawing/2014/main" val="3316057953"/>
                    </a:ext>
                  </a:extLst>
                </a:gridCol>
              </a:tblGrid>
              <a:tr h="804545">
                <a:tc>
                  <a:txBody>
                    <a:bodyPr/>
                    <a:lstStyle/>
                    <a:p>
                      <a:r>
                        <a:rPr lang="en-US" sz="2100" dirty="0"/>
                        <a:t>Algorithm</a:t>
                      </a:r>
                    </a:p>
                  </a:txBody>
                  <a:tcPr marL="108722" marR="108722" marT="54361" marB="54361"/>
                </a:tc>
                <a:tc>
                  <a:txBody>
                    <a:bodyPr/>
                    <a:lstStyle/>
                    <a:p>
                      <a:r>
                        <a:rPr lang="en-US" sz="2100"/>
                        <a:t>Type</a:t>
                      </a:r>
                    </a:p>
                  </a:txBody>
                  <a:tcPr marL="108722" marR="108722" marT="54361" marB="54361"/>
                </a:tc>
                <a:tc>
                  <a:txBody>
                    <a:bodyPr/>
                    <a:lstStyle/>
                    <a:p>
                      <a:r>
                        <a:rPr lang="en-US" sz="2100"/>
                        <a:t>Convergence Speed</a:t>
                      </a:r>
                    </a:p>
                  </a:txBody>
                  <a:tcPr marL="108722" marR="108722" marT="54361" marB="54361"/>
                </a:tc>
                <a:tc>
                  <a:txBody>
                    <a:bodyPr/>
                    <a:lstStyle/>
                    <a:p>
                      <a:r>
                        <a:rPr lang="en-US" sz="2100"/>
                        <a:t>Stability</a:t>
                      </a:r>
                    </a:p>
                  </a:txBody>
                  <a:tcPr marL="108722" marR="108722" marT="54361" marB="54361"/>
                </a:tc>
                <a:tc>
                  <a:txBody>
                    <a:bodyPr/>
                    <a:lstStyle/>
                    <a:p>
                      <a:r>
                        <a:rPr lang="en-US" sz="2100"/>
                        <a:t>Final Performance</a:t>
                      </a:r>
                    </a:p>
                  </a:txBody>
                  <a:tcPr marL="108722" marR="108722" marT="54361" marB="54361"/>
                </a:tc>
                <a:extLst>
                  <a:ext uri="{0D108BD9-81ED-4DB2-BD59-A6C34878D82A}">
                    <a16:rowId xmlns:a16="http://schemas.microsoft.com/office/drawing/2014/main" val="2849580443"/>
                  </a:ext>
                </a:extLst>
              </a:tr>
              <a:tr h="804545">
                <a:tc>
                  <a:txBody>
                    <a:bodyPr/>
                    <a:lstStyle/>
                    <a:p>
                      <a:r>
                        <a:rPr lang="en-US" sz="2100"/>
                        <a:t>Q-Learning</a:t>
                      </a:r>
                    </a:p>
                  </a:txBody>
                  <a:tcPr marL="108722" marR="108722" marT="54361" marB="54361"/>
                </a:tc>
                <a:tc>
                  <a:txBody>
                    <a:bodyPr/>
                    <a:lstStyle/>
                    <a:p>
                      <a:r>
                        <a:rPr lang="en-US" sz="2100"/>
                        <a:t>Off-Policy</a:t>
                      </a:r>
                    </a:p>
                  </a:txBody>
                  <a:tcPr marL="108722" marR="108722" marT="54361" marB="54361"/>
                </a:tc>
                <a:tc>
                  <a:txBody>
                    <a:bodyPr/>
                    <a:lstStyle/>
                    <a:p>
                      <a:r>
                        <a:rPr lang="en-US" sz="2100"/>
                        <a:t>Fast</a:t>
                      </a:r>
                    </a:p>
                  </a:txBody>
                  <a:tcPr marL="108722" marR="108722" marT="54361" marB="54361"/>
                </a:tc>
                <a:tc>
                  <a:txBody>
                    <a:bodyPr/>
                    <a:lstStyle/>
                    <a:p>
                      <a:r>
                        <a:rPr lang="en-US" sz="2100"/>
                        <a:t>Moderate</a:t>
                      </a:r>
                    </a:p>
                  </a:txBody>
                  <a:tcPr marL="108722" marR="108722" marT="54361" marB="54361"/>
                </a:tc>
                <a:tc>
                  <a:txBody>
                    <a:bodyPr/>
                    <a:lstStyle/>
                    <a:p>
                      <a:r>
                        <a:rPr lang="en-US" sz="2100"/>
                        <a:t>~7.5</a:t>
                      </a:r>
                    </a:p>
                  </a:txBody>
                  <a:tcPr marL="108722" marR="108722" marT="54361" marB="54361"/>
                </a:tc>
                <a:extLst>
                  <a:ext uri="{0D108BD9-81ED-4DB2-BD59-A6C34878D82A}">
                    <a16:rowId xmlns:a16="http://schemas.microsoft.com/office/drawing/2014/main" val="801033590"/>
                  </a:ext>
                </a:extLst>
              </a:tr>
              <a:tr h="804545">
                <a:tc>
                  <a:txBody>
                    <a:bodyPr/>
                    <a:lstStyle/>
                    <a:p>
                      <a:r>
                        <a:rPr lang="en-US" sz="2100"/>
                        <a:t>SARSA</a:t>
                      </a:r>
                    </a:p>
                  </a:txBody>
                  <a:tcPr marL="108722" marR="108722" marT="54361" marB="54361"/>
                </a:tc>
                <a:tc>
                  <a:txBody>
                    <a:bodyPr/>
                    <a:lstStyle/>
                    <a:p>
                      <a:r>
                        <a:rPr lang="en-US" sz="2100"/>
                        <a:t>On-Policy</a:t>
                      </a:r>
                    </a:p>
                  </a:txBody>
                  <a:tcPr marL="108722" marR="108722" marT="54361" marB="54361"/>
                </a:tc>
                <a:tc>
                  <a:txBody>
                    <a:bodyPr/>
                    <a:lstStyle/>
                    <a:p>
                      <a:r>
                        <a:rPr lang="en-US" sz="2100"/>
                        <a:t>Slower</a:t>
                      </a:r>
                    </a:p>
                  </a:txBody>
                  <a:tcPr marL="108722" marR="108722" marT="54361" marB="54361"/>
                </a:tc>
                <a:tc>
                  <a:txBody>
                    <a:bodyPr/>
                    <a:lstStyle/>
                    <a:p>
                      <a:r>
                        <a:rPr lang="en-US" sz="2100"/>
                        <a:t>More Stable</a:t>
                      </a:r>
                    </a:p>
                  </a:txBody>
                  <a:tcPr marL="108722" marR="108722" marT="54361" marB="54361"/>
                </a:tc>
                <a:tc>
                  <a:txBody>
                    <a:bodyPr/>
                    <a:lstStyle/>
                    <a:p>
                      <a:r>
                        <a:rPr lang="en-US" sz="2100"/>
                        <a:t>~7.3-7.5</a:t>
                      </a:r>
                    </a:p>
                  </a:txBody>
                  <a:tcPr marL="108722" marR="108722" marT="54361" marB="54361"/>
                </a:tc>
                <a:extLst>
                  <a:ext uri="{0D108BD9-81ED-4DB2-BD59-A6C34878D82A}">
                    <a16:rowId xmlns:a16="http://schemas.microsoft.com/office/drawing/2014/main" val="1493674381"/>
                  </a:ext>
                </a:extLst>
              </a:tr>
              <a:tr h="804545">
                <a:tc>
                  <a:txBody>
                    <a:bodyPr/>
                    <a:lstStyle/>
                    <a:p>
                      <a:r>
                        <a:rPr lang="en-US" sz="2100"/>
                        <a:t>DQN</a:t>
                      </a:r>
                    </a:p>
                  </a:txBody>
                  <a:tcPr marL="108722" marR="108722" marT="54361" marB="54361"/>
                </a:tc>
                <a:tc>
                  <a:txBody>
                    <a:bodyPr/>
                    <a:lstStyle/>
                    <a:p>
                      <a:r>
                        <a:rPr lang="en-US" sz="2100"/>
                        <a:t>Deep Learning</a:t>
                      </a:r>
                    </a:p>
                  </a:txBody>
                  <a:tcPr marL="108722" marR="108722" marT="54361" marB="54361"/>
                </a:tc>
                <a:tc>
                  <a:txBody>
                    <a:bodyPr/>
                    <a:lstStyle/>
                    <a:p>
                      <a:r>
                        <a:rPr lang="en-US" sz="2100"/>
                        <a:t>Slow</a:t>
                      </a:r>
                    </a:p>
                  </a:txBody>
                  <a:tcPr marL="108722" marR="108722" marT="54361" marB="54361"/>
                </a:tc>
                <a:tc>
                  <a:txBody>
                    <a:bodyPr/>
                    <a:lstStyle/>
                    <a:p>
                      <a:r>
                        <a:rPr lang="en-US" sz="2100" dirty="0"/>
                        <a:t>Least Stable</a:t>
                      </a:r>
                    </a:p>
                  </a:txBody>
                  <a:tcPr marL="108722" marR="108722" marT="54361" marB="54361"/>
                </a:tc>
                <a:tc>
                  <a:txBody>
                    <a:bodyPr/>
                    <a:lstStyle/>
                    <a:p>
                      <a:r>
                        <a:rPr lang="en-US" sz="2100" dirty="0"/>
                        <a:t>~5.4</a:t>
                      </a:r>
                    </a:p>
                  </a:txBody>
                  <a:tcPr marL="108722" marR="108722" marT="54361" marB="54361"/>
                </a:tc>
                <a:extLst>
                  <a:ext uri="{0D108BD9-81ED-4DB2-BD59-A6C34878D82A}">
                    <a16:rowId xmlns:a16="http://schemas.microsoft.com/office/drawing/2014/main" val="2753779796"/>
                  </a:ext>
                </a:extLst>
              </a:tr>
              <a:tr h="804545">
                <a:tc>
                  <a:txBody>
                    <a:bodyPr/>
                    <a:lstStyle/>
                    <a:p>
                      <a:r>
                        <a:rPr lang="en-US" sz="2100"/>
                        <a:t>Value Iteration</a:t>
                      </a:r>
                    </a:p>
                  </a:txBody>
                  <a:tcPr marL="108722" marR="108722" marT="54361" marB="54361"/>
                </a:tc>
                <a:tc>
                  <a:txBody>
                    <a:bodyPr/>
                    <a:lstStyle/>
                    <a:p>
                      <a:r>
                        <a:rPr lang="en-US" sz="2100"/>
                        <a:t>DP-Based</a:t>
                      </a:r>
                    </a:p>
                  </a:txBody>
                  <a:tcPr marL="108722" marR="108722" marT="54361" marB="54361"/>
                </a:tc>
                <a:tc>
                  <a:txBody>
                    <a:bodyPr/>
                    <a:lstStyle/>
                    <a:p>
                      <a:r>
                        <a:rPr lang="en-US" sz="2100"/>
                        <a:t>Fastest</a:t>
                      </a:r>
                    </a:p>
                  </a:txBody>
                  <a:tcPr marL="108722" marR="108722" marT="54361" marB="54361"/>
                </a:tc>
                <a:tc>
                  <a:txBody>
                    <a:bodyPr/>
                    <a:lstStyle/>
                    <a:p>
                      <a:r>
                        <a:rPr lang="en-US" sz="2100"/>
                        <a:t>Most Stable</a:t>
                      </a:r>
                    </a:p>
                  </a:txBody>
                  <a:tcPr marL="108722" marR="108722" marT="54361" marB="54361"/>
                </a:tc>
                <a:tc>
                  <a:txBody>
                    <a:bodyPr/>
                    <a:lstStyle/>
                    <a:p>
                      <a:r>
                        <a:rPr lang="en-US" sz="2100" dirty="0"/>
                        <a:t>Optimal</a:t>
                      </a:r>
                    </a:p>
                  </a:txBody>
                  <a:tcPr marL="108722" marR="108722" marT="54361" marB="54361"/>
                </a:tc>
                <a:extLst>
                  <a:ext uri="{0D108BD9-81ED-4DB2-BD59-A6C34878D82A}">
                    <a16:rowId xmlns:a16="http://schemas.microsoft.com/office/drawing/2014/main" val="7312515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972410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821C225-5C4D-4168-90AF-3D263D72CB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39E4C68A-A4A9-48A4-9FF2-D2896B1EA0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2B9AEA5-52CB-49A6-AF8A-33502F291B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363186-81D9-43E4-A441-3213FD6EE0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788" y="804333"/>
            <a:ext cx="3391900" cy="524933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>
                <a:solidFill>
                  <a:srgbClr val="FFFFFF"/>
                </a:solidFill>
              </a:rPr>
              <a:t> </a:t>
            </a:r>
            <a:r>
              <a:rPr lang="en-US" b="1">
                <a:solidFill>
                  <a:srgbClr val="FFFFFF"/>
                </a:solidFill>
              </a:rPr>
              <a:t>Key Takeaways</a:t>
            </a:r>
            <a:br>
              <a:rPr lang="en-US" b="1">
                <a:solidFill>
                  <a:srgbClr val="FFFFFF"/>
                </a:solidFill>
              </a:rPr>
            </a:br>
            <a:br>
              <a:rPr lang="en-US" b="1">
                <a:solidFill>
                  <a:srgbClr val="FFFFFF"/>
                </a:solidFill>
              </a:rPr>
            </a:br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3E34FA-3F31-4EBE-8734-6D14251380D1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951048" y="804333"/>
            <a:ext cx="6306003" cy="5249334"/>
          </a:xfrm>
        </p:spPr>
        <p:txBody>
          <a:bodyPr vert="horz" lIns="45720" tIns="45720" rIns="45720" bIns="45720" rtlCol="0" anchor="ctr">
            <a:normAutofit/>
          </a:bodyPr>
          <a:lstStyle/>
          <a:p>
            <a:pPr>
              <a:buClr>
                <a:schemeClr val="accent1"/>
              </a:buClr>
              <a:buFont typeface="+mj-lt"/>
              <a:buAutoNum type="arabicPeriod"/>
            </a:pPr>
            <a:r>
              <a:rPr lang="en-US">
                <a:solidFill>
                  <a:schemeClr val="tx1"/>
                </a:solidFill>
              </a:rPr>
              <a:t>Value Iteration is best for small environments (fast, stable, optimal policy).</a:t>
            </a:r>
          </a:p>
          <a:p>
            <a:pPr>
              <a:buClr>
                <a:schemeClr val="accent1"/>
              </a:buClr>
              <a:buFont typeface="+mj-lt"/>
              <a:buAutoNum type="arabicPeriod"/>
            </a:pPr>
            <a:r>
              <a:rPr lang="en-US">
                <a:solidFill>
                  <a:schemeClr val="tx1"/>
                </a:solidFill>
              </a:rPr>
              <a:t>Q-Learning is fast but slightly unstable (good for quick learning).</a:t>
            </a:r>
          </a:p>
          <a:p>
            <a:pPr>
              <a:buClr>
                <a:schemeClr val="accent1"/>
              </a:buClr>
              <a:buFont typeface="+mj-lt"/>
              <a:buAutoNum type="arabicPeriod"/>
            </a:pPr>
            <a:r>
              <a:rPr lang="en-US">
                <a:solidFill>
                  <a:schemeClr val="tx1"/>
                </a:solidFill>
              </a:rPr>
              <a:t>SARSA is slower but stable (avoids aggressive actions).</a:t>
            </a:r>
          </a:p>
          <a:p>
            <a:pPr>
              <a:buClr>
                <a:schemeClr val="accent1"/>
              </a:buClr>
              <a:buFont typeface="+mj-lt"/>
              <a:buAutoNum type="arabicPeriod"/>
            </a:pPr>
            <a:r>
              <a:rPr lang="en-US">
                <a:solidFill>
                  <a:schemeClr val="tx1"/>
                </a:solidFill>
              </a:rPr>
              <a:t>DQN is ineffective in small discrete environments (better suited for complex tasks).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FCC662-3571-4239-8486-A9ACC5A67D4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837333" y="6470704"/>
            <a:ext cx="973667" cy="274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kern="12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n-ea"/>
                <a:cs typeface="+mn-cs"/>
              </a:rPr>
              <a:pPr>
                <a:spcAft>
                  <a:spcPts val="600"/>
                </a:spcAft>
              </a:pPr>
              <a:t>19</a:t>
            </a:fld>
            <a:endParaRPr lang="en-US" kern="1200" dirty="0">
              <a:solidFill>
                <a:schemeClr val="tx1">
                  <a:lumMod val="95000"/>
                  <a:lumOff val="5000"/>
                </a:schemeClr>
              </a:solidFill>
              <a:latin typeface="+mj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051289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821C225-5C4D-4168-90AF-3D263D72CB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39E4C68A-A4A9-48A4-9FF2-D2896B1EA0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2B9AEA5-52CB-49A6-AF8A-33502F291B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2DF434-28DB-4621-A497-D62C41CE0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788" y="804333"/>
            <a:ext cx="3391900" cy="524933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5000">
                <a:solidFill>
                  <a:srgbClr val="FFFFFF"/>
                </a:solidFill>
              </a:rPr>
              <a:t>Agenda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22788C46-D0BC-4307-AE55-7601A139E7C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23997" y="1108394"/>
            <a:ext cx="6306003" cy="5249334"/>
          </a:xfrm>
        </p:spPr>
        <p:txBody>
          <a:bodyPr vert="horz" lIns="45720" tIns="45720" rIns="45720" bIns="45720" rtlCol="0" anchor="ctr">
            <a:normAutofit/>
          </a:bodyPr>
          <a:lstStyle/>
          <a:p>
            <a:pPr marL="342900" indent="-342900">
              <a:lnSpc>
                <a:spcPct val="9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b="1" dirty="0"/>
              <a:t>Introduction</a:t>
            </a:r>
          </a:p>
          <a:p>
            <a:pPr marL="342900" indent="-342900">
              <a:lnSpc>
                <a:spcPct val="9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b="1" dirty="0"/>
              <a:t>Problem Statement</a:t>
            </a:r>
          </a:p>
          <a:p>
            <a:pPr marL="342900" indent="-342900">
              <a:lnSpc>
                <a:spcPct val="9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b="1" dirty="0"/>
              <a:t>Experimental Setup</a:t>
            </a:r>
          </a:p>
          <a:p>
            <a:pPr marL="342900" indent="-342900">
              <a:lnSpc>
                <a:spcPct val="9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b="1" dirty="0"/>
              <a:t>Overview of Algorithms</a:t>
            </a:r>
          </a:p>
          <a:p>
            <a:pPr marL="342900" indent="-342900">
              <a:lnSpc>
                <a:spcPct val="9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b="1" dirty="0"/>
              <a:t>Results and Observations</a:t>
            </a:r>
          </a:p>
          <a:p>
            <a:pPr marL="342900" indent="-342900">
              <a:lnSpc>
                <a:spcPct val="9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b="1" dirty="0"/>
              <a:t>Comparison Table</a:t>
            </a:r>
          </a:p>
          <a:p>
            <a:pPr marL="342900" indent="-342900">
              <a:lnSpc>
                <a:spcPct val="9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b="1" dirty="0"/>
              <a:t>Key Takeaways</a:t>
            </a:r>
          </a:p>
          <a:p>
            <a:pPr marL="342900" indent="-342900">
              <a:lnSpc>
                <a:spcPct val="9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b="1" dirty="0"/>
              <a:t>Conclusion</a:t>
            </a:r>
          </a:p>
          <a:p>
            <a:pPr>
              <a:lnSpc>
                <a:spcPct val="90000"/>
              </a:lnSpc>
              <a:buClr>
                <a:schemeClr val="accent1"/>
              </a:buClr>
            </a:pPr>
            <a:endParaRPr lang="en-US" dirty="0"/>
          </a:p>
          <a:p>
            <a:pPr>
              <a:lnSpc>
                <a:spcPct val="90000"/>
              </a:lnSpc>
              <a:buClr>
                <a:schemeClr val="accent1"/>
              </a:buClr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02A7C2-1D63-EFD6-869B-2F167F966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37333" y="6470704"/>
            <a:ext cx="973667" cy="274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kern="12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n-ea"/>
                <a:cs typeface="+mn-cs"/>
              </a:rPr>
              <a:pPr>
                <a:spcAft>
                  <a:spcPts val="600"/>
                </a:spcAft>
              </a:pPr>
              <a:t>2</a:t>
            </a:fld>
            <a:endParaRPr lang="en-US" kern="1200" dirty="0">
              <a:solidFill>
                <a:schemeClr val="tx1">
                  <a:lumMod val="95000"/>
                  <a:lumOff val="5000"/>
                </a:schemeClr>
              </a:solidFill>
              <a:latin typeface="+mj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245998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821C225-5C4D-4168-90AF-3D263D72CB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39E4C68A-A4A9-48A4-9FF2-D2896B1EA0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2B9AEA5-52CB-49A6-AF8A-33502F291B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363186-81D9-43E4-A441-3213FD6EE0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788" y="804333"/>
            <a:ext cx="3391900" cy="524933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b="1">
                <a:solidFill>
                  <a:srgbClr val="FFFFFF"/>
                </a:solidFill>
              </a:rPr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3E34FA-3F31-4EBE-8734-6D14251380D1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951048" y="804333"/>
            <a:ext cx="6306003" cy="5249334"/>
          </a:xfrm>
        </p:spPr>
        <p:txBody>
          <a:bodyPr vert="horz" lIns="45720" tIns="45720" rIns="45720" bIns="45720" rtlCol="0" anchor="ctr">
            <a:normAutofit/>
          </a:bodyPr>
          <a:lstStyle/>
          <a:p>
            <a:pPr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/>
                </a:solidFill>
              </a:rPr>
              <a:t>Successfully trained an autonomous taxi agent using RL.</a:t>
            </a:r>
          </a:p>
          <a:p>
            <a:pPr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/>
                </a:solidFill>
              </a:rPr>
              <a:t>Compared and analyzed Q-Learning, SARSA, DQN, and Value Iteration.</a:t>
            </a:r>
          </a:p>
          <a:p>
            <a:pPr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/>
                </a:solidFill>
              </a:rPr>
              <a:t>Identified strengths, weaknesses, and best use cases for each algorithm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FCC662-3571-4239-8486-A9ACC5A67D4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837333" y="6470704"/>
            <a:ext cx="973667" cy="274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kern="12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n-ea"/>
                <a:cs typeface="+mn-cs"/>
              </a:rPr>
              <a:pPr>
                <a:spcAft>
                  <a:spcPts val="600"/>
                </a:spcAft>
              </a:pPr>
              <a:t>20</a:t>
            </a:fld>
            <a:endParaRPr lang="en-US" kern="1200" dirty="0">
              <a:solidFill>
                <a:schemeClr val="tx1">
                  <a:lumMod val="95000"/>
                  <a:lumOff val="5000"/>
                </a:schemeClr>
              </a:solidFill>
              <a:latin typeface="+mj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217673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F6A7A43-2DB0-C4BE-EAF2-5BFA1F141E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4094" y="2390162"/>
            <a:ext cx="9720072" cy="1499616"/>
          </a:xfrm>
        </p:spPr>
        <p:txBody>
          <a:bodyPr>
            <a:normAutofit fontScale="90000"/>
          </a:bodyPr>
          <a:lstStyle/>
          <a:p>
            <a:r>
              <a:rPr lang="en-US" dirty="0"/>
              <a:t>Thank you</a:t>
            </a:r>
            <a:br>
              <a:rPr lang="en-US" dirty="0"/>
            </a:br>
            <a:br>
              <a:rPr lang="en-US" dirty="0"/>
            </a:br>
            <a:r>
              <a:rPr lang="en-US" dirty="0"/>
              <a:t>Questions?</a:t>
            </a:r>
            <a:br>
              <a:rPr lang="en-US" dirty="0"/>
            </a:b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F3B691-323C-E4DF-47F0-6BB1827FC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3A7A473-3C2F-4FB7-762A-D7515824D0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3A790D-3F5B-4F7B-8886-17C0D68D7C65}" type="datetime3">
              <a:rPr lang="en-US" smtClean="0"/>
              <a:t>17 March 2025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16468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2953FD7-F17A-4D8D-8237-93E8D56716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2B8270AC-601F-D537-3460-3FE09CC6AC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cap="all" spc="10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rPr>
              <a:t>Introduction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46466F-9F24-C34E-BBA6-2CB9430552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837333" y="6470704"/>
            <a:ext cx="973667" cy="274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kern="12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n-ea"/>
                <a:cs typeface="+mn-cs"/>
              </a:rPr>
              <a:pPr>
                <a:spcAft>
                  <a:spcPts val="600"/>
                </a:spcAft>
              </a:pPr>
              <a:t>3</a:t>
            </a:fld>
            <a:endParaRPr lang="en-US" kern="1200" dirty="0">
              <a:solidFill>
                <a:schemeClr val="tx1">
                  <a:lumMod val="95000"/>
                  <a:lumOff val="5000"/>
                </a:schemeClr>
              </a:solidFill>
              <a:latin typeface="+mj-lt"/>
              <a:ea typeface="+mn-ea"/>
              <a:cs typeface="+mn-cs"/>
            </a:endParaRPr>
          </a:p>
        </p:txBody>
      </p:sp>
      <p:graphicFrame>
        <p:nvGraphicFramePr>
          <p:cNvPr id="16" name="Content Placeholder 4">
            <a:extLst>
              <a:ext uri="{FF2B5EF4-FFF2-40B4-BE49-F238E27FC236}">
                <a16:creationId xmlns:a16="http://schemas.microsoft.com/office/drawing/2014/main" id="{1B8B2CA7-B64F-F084-9443-57CE234DB416}"/>
              </a:ext>
            </a:extLst>
          </p:cNvPr>
          <p:cNvGraphicFramePr>
            <a:graphicFrameLocks noGrp="1"/>
          </p:cNvGraphicFramePr>
          <p:nvPr>
            <p:ph sz="quarter" idx="12"/>
            <p:extLst>
              <p:ext uri="{D42A27DB-BD31-4B8C-83A1-F6EECF244321}">
                <p14:modId xmlns:p14="http://schemas.microsoft.com/office/powerpoint/2010/main" val="116441850"/>
              </p:ext>
            </p:extLst>
          </p:nvPr>
        </p:nvGraphicFramePr>
        <p:xfrm>
          <a:off x="1023938" y="2286000"/>
          <a:ext cx="9720262" cy="4022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133433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712E21-578D-92A5-F618-39B059C6B9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688" y="209938"/>
            <a:ext cx="9528048" cy="1600200"/>
          </a:xfrm>
        </p:spPr>
        <p:txBody>
          <a:bodyPr/>
          <a:lstStyle/>
          <a:p>
            <a:r>
              <a:rPr lang="en-US" dirty="0"/>
              <a:t> </a:t>
            </a:r>
            <a:r>
              <a:rPr lang="en-US" b="1" dirty="0"/>
              <a:t>Problem Statement</a:t>
            </a:r>
            <a:br>
              <a:rPr lang="en-US" b="1" dirty="0"/>
            </a:b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0E6D4F-A918-1720-7FE9-A9DC01FCE4C4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57719" y="2174032"/>
            <a:ext cx="10478277" cy="4071879"/>
          </a:xfrm>
        </p:spPr>
        <p:txBody>
          <a:bodyPr>
            <a:normAutofit fontScale="775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Environment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OpenAI Gym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Taxi-v3</a:t>
            </a:r>
            <a:endParaRPr lang="en-GB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tx1"/>
                </a:solidFill>
              </a:rPr>
              <a:t>The Taxi-v3 environment is a grid-based game where a taxi agent must: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endParaRPr lang="en-GB" dirty="0">
              <a:solidFill>
                <a:schemeClr val="tx1"/>
              </a:solidFill>
            </a:endParaRPr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</a:rPr>
              <a:t>Pick up a passenger from one of the predefined locations.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</a:rPr>
              <a:t>Navigate to the passenger’s destination while avoiding penalties.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tx1"/>
                </a:solidFill>
              </a:rPr>
              <a:t>State Space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</a:rPr>
              <a:t>The environment has 500 discrete states.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tx1"/>
                </a:solidFill>
              </a:rPr>
              <a:t>Each state represents a combination of:</a:t>
            </a:r>
          </a:p>
          <a:p>
            <a:pPr marL="1028700" lvl="2" indent="-3429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</a:rPr>
              <a:t>The taxi’s location (5×5 grid = 25 positions).</a:t>
            </a:r>
          </a:p>
          <a:p>
            <a:pPr marL="1028700" lvl="2" indent="-3429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</a:rPr>
              <a:t>The passenger’s location (one of 4 fixed locations or in the taxi).</a:t>
            </a:r>
          </a:p>
          <a:p>
            <a:pPr marL="1028700" lvl="2" indent="-3429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</a:rPr>
              <a:t>The passenger’s destination (one of 4 locations).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</a:rPr>
              <a:t>The state is a single integer representing these factors.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2BB480-D676-0775-51B7-CE2DF445CC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37688"/>
            <a:ext cx="78486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05345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2D0CFB-A736-E037-0580-7EC9943F4D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04B88-89CB-DF45-0F37-7DD0F21F6F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b="1" dirty="0"/>
              <a:t>Problem Statement</a:t>
            </a:r>
            <a:br>
              <a:rPr lang="en-US" b="1" dirty="0"/>
            </a:b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9E8A04-2490-9B41-3B43-BBC71977DEE8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57719" y="2192694"/>
            <a:ext cx="10861734" cy="4320073"/>
          </a:xfrm>
        </p:spPr>
        <p:txBody>
          <a:bodyPr>
            <a:normAutofit lnSpcReduction="10000"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b="1" i="0" dirty="0">
                <a:solidFill>
                  <a:schemeClr val="tx1"/>
                </a:solidFill>
                <a:effectLst/>
                <a:latin typeface="-apple-system"/>
              </a:rPr>
              <a:t>Action Space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chemeClr val="tx1"/>
                </a:solidFill>
                <a:effectLst/>
                <a:latin typeface="-apple-system"/>
              </a:rPr>
              <a:t>There are </a:t>
            </a:r>
            <a:r>
              <a:rPr lang="en-GB" b="1" i="0" dirty="0">
                <a:solidFill>
                  <a:schemeClr val="tx1"/>
                </a:solidFill>
                <a:effectLst/>
                <a:latin typeface="-apple-system"/>
              </a:rPr>
              <a:t>6 discrete actions</a:t>
            </a:r>
            <a:r>
              <a:rPr lang="en-GB" b="0" i="0" dirty="0">
                <a:solidFill>
                  <a:schemeClr val="tx1"/>
                </a:solidFill>
                <a:effectLst/>
                <a:latin typeface="-apple-system"/>
              </a:rPr>
              <a:t>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chemeClr val="tx1"/>
                </a:solidFill>
                <a:effectLst/>
                <a:latin typeface="-apple-system"/>
              </a:rPr>
              <a:t>Move South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chemeClr val="tx1"/>
                </a:solidFill>
                <a:effectLst/>
                <a:latin typeface="-apple-system"/>
              </a:rPr>
              <a:t>Move North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chemeClr val="tx1"/>
                </a:solidFill>
                <a:effectLst/>
                <a:latin typeface="-apple-system"/>
              </a:rPr>
              <a:t>Move East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chemeClr val="tx1"/>
                </a:solidFill>
                <a:effectLst/>
                <a:latin typeface="-apple-system"/>
              </a:rPr>
              <a:t>Move West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chemeClr val="tx1"/>
                </a:solidFill>
                <a:effectLst/>
                <a:latin typeface="-apple-system"/>
              </a:rPr>
              <a:t>Pickup Passenger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chemeClr val="tx1"/>
                </a:solidFill>
                <a:effectLst/>
                <a:latin typeface="-apple-system"/>
              </a:rPr>
              <a:t>Drop off Passenger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b="1" i="0" dirty="0">
                <a:solidFill>
                  <a:schemeClr val="tx1"/>
                </a:solidFill>
                <a:effectLst/>
                <a:latin typeface="-apple-system"/>
              </a:rPr>
              <a:t>Rewards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GB" b="1" i="0" dirty="0">
                <a:solidFill>
                  <a:schemeClr val="tx1"/>
                </a:solidFill>
                <a:effectLst/>
                <a:latin typeface="-apple-system"/>
              </a:rPr>
              <a:t>+20</a:t>
            </a:r>
            <a:r>
              <a:rPr lang="en-GB" b="0" i="0" dirty="0">
                <a:solidFill>
                  <a:schemeClr val="tx1"/>
                </a:solidFill>
                <a:effectLst/>
                <a:latin typeface="-apple-system"/>
              </a:rPr>
              <a:t> for successfully dropping off a passenger.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GB" b="1" i="0" dirty="0">
                <a:solidFill>
                  <a:schemeClr val="tx1"/>
                </a:solidFill>
                <a:effectLst/>
                <a:latin typeface="-apple-system"/>
              </a:rPr>
              <a:t>-10</a:t>
            </a:r>
            <a:r>
              <a:rPr lang="en-GB" b="0" i="0" dirty="0">
                <a:solidFill>
                  <a:schemeClr val="tx1"/>
                </a:solidFill>
                <a:effectLst/>
                <a:latin typeface="-apple-system"/>
              </a:rPr>
              <a:t> for trying to pick up/drop off incorrectly.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GB" b="1" i="0" dirty="0">
                <a:solidFill>
                  <a:schemeClr val="tx1"/>
                </a:solidFill>
                <a:effectLst/>
                <a:latin typeface="-apple-system"/>
              </a:rPr>
              <a:t>-1</a:t>
            </a:r>
            <a:r>
              <a:rPr lang="en-GB" b="0" i="0" dirty="0">
                <a:solidFill>
                  <a:schemeClr val="tx1"/>
                </a:solidFill>
                <a:effectLst/>
                <a:latin typeface="-apple-system"/>
              </a:rPr>
              <a:t> for each movement (to encourage efficiency).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627928-CC50-87D3-C88D-C318286BBB1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71374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2953FD7-F17A-4D8D-8237-93E8D56716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15363186-81D9-43E4-A441-3213FD6EE0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500" kern="1200" cap="all" spc="10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500" b="1" kern="1200" cap="all" spc="10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rPr>
              <a:t>Experimental Setup</a:t>
            </a:r>
            <a:br>
              <a:rPr lang="en-US" sz="3500" b="1" kern="1200" cap="all" spc="10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rPr>
            </a:br>
            <a:br>
              <a:rPr lang="en-US" sz="3500" b="1" kern="1200" cap="all" spc="10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rPr>
            </a:br>
            <a:endParaRPr lang="en-US" sz="3500" kern="1200" cap="all" spc="100" baseline="0" dirty="0">
              <a:solidFill>
                <a:schemeClr val="tx1">
                  <a:lumMod val="95000"/>
                  <a:lumOff val="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FCC662-3571-4239-8486-A9ACC5A67D4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837333" y="6470704"/>
            <a:ext cx="973667" cy="274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kern="12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n-ea"/>
                <a:cs typeface="+mn-cs"/>
              </a:rPr>
              <a:pPr>
                <a:spcAft>
                  <a:spcPts val="600"/>
                </a:spcAft>
              </a:pPr>
              <a:t>6</a:t>
            </a:fld>
            <a:endParaRPr lang="en-US" kern="1200" dirty="0">
              <a:solidFill>
                <a:schemeClr val="tx1">
                  <a:lumMod val="95000"/>
                  <a:lumOff val="5000"/>
                </a:schemeClr>
              </a:solidFill>
              <a:latin typeface="+mj-lt"/>
              <a:ea typeface="+mn-ea"/>
              <a:cs typeface="+mn-cs"/>
            </a:endParaRPr>
          </a:p>
        </p:txBody>
      </p: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6FF767D3-2D46-2A5E-B931-012153FCA2E8}"/>
              </a:ext>
            </a:extLst>
          </p:cNvPr>
          <p:cNvGraphicFramePr>
            <a:graphicFrameLocks noGrp="1"/>
          </p:cNvGraphicFramePr>
          <p:nvPr>
            <p:ph sz="quarter" idx="12"/>
            <p:extLst>
              <p:ext uri="{D42A27DB-BD31-4B8C-83A1-F6EECF244321}">
                <p14:modId xmlns:p14="http://schemas.microsoft.com/office/powerpoint/2010/main" val="775719386"/>
              </p:ext>
            </p:extLst>
          </p:nvPr>
        </p:nvGraphicFramePr>
        <p:xfrm>
          <a:off x="1023938" y="2286000"/>
          <a:ext cx="9720262" cy="4022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026493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E96780-6FC3-9433-2CFF-7C0CCFE08F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9980"/>
            <a:ext cx="9528048" cy="1600200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FFFFFF"/>
                </a:solidFill>
              </a:rPr>
              <a:t>Algorithms Overview</a:t>
            </a:r>
            <a:br>
              <a:rPr lang="en-US" b="1" dirty="0">
                <a:solidFill>
                  <a:srgbClr val="FFFFFF"/>
                </a:solidFill>
              </a:rPr>
            </a:br>
            <a:br>
              <a:rPr lang="en-US" b="1" dirty="0">
                <a:solidFill>
                  <a:srgbClr val="FFFFFF"/>
                </a:solidFill>
              </a:rPr>
            </a:b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E4F1C8-B110-9A0D-3045-A4C12136CFB9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39586" y="2141189"/>
            <a:ext cx="4864608" cy="3694176"/>
          </a:xfrm>
        </p:spPr>
        <p:txBody>
          <a:bodyPr/>
          <a:lstStyle/>
          <a:p>
            <a:pPr>
              <a:buClr>
                <a:schemeClr val="accent1"/>
              </a:buClr>
            </a:pPr>
            <a:r>
              <a:rPr lang="en-US" b="1" dirty="0">
                <a:solidFill>
                  <a:schemeClr val="tx1"/>
                </a:solidFill>
              </a:rPr>
              <a:t>Q-Learning</a:t>
            </a:r>
          </a:p>
          <a:p>
            <a:pPr lvl="2">
              <a:buClr>
                <a:schemeClr val="accent1"/>
              </a:buClr>
            </a:pPr>
            <a:r>
              <a:rPr lang="en-US" b="1" dirty="0">
                <a:solidFill>
                  <a:schemeClr val="tx1"/>
                </a:solidFill>
              </a:rPr>
              <a:t>Off-policy</a:t>
            </a:r>
            <a:r>
              <a:rPr lang="en-US" dirty="0">
                <a:solidFill>
                  <a:schemeClr val="tx1"/>
                </a:solidFill>
              </a:rPr>
              <a:t>: Updates Q-values based on max estimated future reward.</a:t>
            </a:r>
          </a:p>
          <a:p>
            <a:pPr lvl="2">
              <a:buClr>
                <a:schemeClr val="accent1"/>
              </a:buClr>
            </a:pPr>
            <a:r>
              <a:rPr lang="en-US" b="1" dirty="0">
                <a:solidFill>
                  <a:schemeClr val="tx1"/>
                </a:solidFill>
              </a:rPr>
              <a:t>Greedy approach</a:t>
            </a:r>
            <a:r>
              <a:rPr lang="en-US" dirty="0">
                <a:solidFill>
                  <a:schemeClr val="tx1"/>
                </a:solidFill>
              </a:rPr>
              <a:t>: Faster convergence but less stable.</a:t>
            </a:r>
          </a:p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396ADA-547D-C938-7299-607DCB581AB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8" name="Picture 7" descr="A close-up of a face&#10;&#10;AI-generated content may be incorrect.">
            <a:extLst>
              <a:ext uri="{FF2B5EF4-FFF2-40B4-BE49-F238E27FC236}">
                <a16:creationId xmlns:a16="http://schemas.microsoft.com/office/drawing/2014/main" id="{39A53D74-A195-92BD-FCFE-39D1B6FCCA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023" y="3777262"/>
            <a:ext cx="6128777" cy="815081"/>
          </a:xfrm>
          <a:prstGeom prst="rect">
            <a:avLst/>
          </a:prstGeom>
        </p:spPr>
      </p:pic>
      <p:pic>
        <p:nvPicPr>
          <p:cNvPr id="12" name="Picture 11" descr="A computer screen shot of a number&#10;&#10;AI-generated content may be incorrect.">
            <a:extLst>
              <a:ext uri="{FF2B5EF4-FFF2-40B4-BE49-F238E27FC236}">
                <a16:creationId xmlns:a16="http://schemas.microsoft.com/office/drawing/2014/main" id="{F3DDD31B-B5BE-A437-DE05-7189A284CD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0801" y="2141189"/>
            <a:ext cx="5020376" cy="4458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7596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C53D8B-2C6D-E8D4-4835-A1E0047E2F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877E3-D989-3246-C8A0-A14D707592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0774"/>
            <a:ext cx="9528048" cy="1600200"/>
          </a:xfrm>
        </p:spPr>
        <p:txBody>
          <a:bodyPr>
            <a:normAutofit/>
          </a:bodyPr>
          <a:lstStyle/>
          <a:p>
            <a:pPr>
              <a:buClr>
                <a:schemeClr val="accent1"/>
              </a:buClr>
            </a:pPr>
            <a:r>
              <a:rPr lang="en-US" b="1" dirty="0">
                <a:solidFill>
                  <a:schemeClr val="tx1"/>
                </a:solidFill>
              </a:rPr>
              <a:t>Q-Learning output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F80302-9326-914F-1022-7BB7B7809B2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A3F1BD-3079-81DC-D1B5-5202BCC1A730}"/>
              </a:ext>
            </a:extLst>
          </p:cNvPr>
          <p:cNvSpPr txBox="1"/>
          <p:nvPr/>
        </p:nvSpPr>
        <p:spPr>
          <a:xfrm>
            <a:off x="209421" y="2154793"/>
            <a:ext cx="63121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fr-FR" b="1" dirty="0">
                <a:latin typeface="-apple-system"/>
              </a:rPr>
              <a:t>A</a:t>
            </a:r>
            <a:r>
              <a:rPr lang="en-GB" b="1" dirty="0" err="1">
                <a:latin typeface="-apple-system"/>
              </a:rPr>
              <a:t>fter</a:t>
            </a:r>
            <a:r>
              <a:rPr lang="en-GB" b="1" dirty="0">
                <a:latin typeface="-apple-system"/>
              </a:rPr>
              <a:t> not proper training</a:t>
            </a:r>
            <a:endParaRPr lang="en-GB" b="1" i="0" dirty="0">
              <a:solidFill>
                <a:schemeClr val="tx1"/>
              </a:solidFill>
              <a:effectLst/>
              <a:latin typeface="-apple-system"/>
            </a:endParaRPr>
          </a:p>
        </p:txBody>
      </p:sp>
      <p:pic>
        <p:nvPicPr>
          <p:cNvPr id="11" name="Content Placeholder 1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80158A3-0536-233A-7A5B-C86209BB56E1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65960" y="2524125"/>
            <a:ext cx="3299540" cy="3694113"/>
          </a:xfr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C05FA67-139C-010F-27C6-7E7B583D06A3}"/>
              </a:ext>
            </a:extLst>
          </p:cNvPr>
          <p:cNvPicPr>
            <a:picLocks noGrp="1" noChangeAspect="1" noChangeArrowheads="1"/>
          </p:cNvPicPr>
          <p:nvPr>
            <p:ph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4369" y="3354231"/>
            <a:ext cx="3243045" cy="257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A video game map of a car&#10;&#10;AI-generated content may be incorrect.">
            <a:extLst>
              <a:ext uri="{FF2B5EF4-FFF2-40B4-BE49-F238E27FC236}">
                <a16:creationId xmlns:a16="http://schemas.microsoft.com/office/drawing/2014/main" id="{530B737E-9924-E5F4-B1A1-B4097BFB5C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0839" y="2154793"/>
            <a:ext cx="5161161" cy="328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9975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A8CA40-25DD-2493-F5B4-FFA6791F2B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73BB67-57A1-F1A1-04B7-A1A449234C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0774"/>
            <a:ext cx="9528048" cy="1600200"/>
          </a:xfrm>
        </p:spPr>
        <p:txBody>
          <a:bodyPr>
            <a:normAutofit/>
          </a:bodyPr>
          <a:lstStyle/>
          <a:p>
            <a:pPr>
              <a:buClr>
                <a:schemeClr val="accent1"/>
              </a:buClr>
            </a:pPr>
            <a:r>
              <a:rPr lang="en-US" b="1" dirty="0">
                <a:solidFill>
                  <a:schemeClr val="tx1"/>
                </a:solidFill>
              </a:rPr>
              <a:t>Q-Learning output</a:t>
            </a:r>
          </a:p>
        </p:txBody>
      </p:sp>
      <p:pic>
        <p:nvPicPr>
          <p:cNvPr id="10" name="Content Placeholder 9" descr="A video game screen shot&#10;&#10;AI-generated content may be incorrect.">
            <a:extLst>
              <a:ext uri="{FF2B5EF4-FFF2-40B4-BE49-F238E27FC236}">
                <a16:creationId xmlns:a16="http://schemas.microsoft.com/office/drawing/2014/main" id="{00C082C8-46B3-A419-5F46-DB5A71260D73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6684963" y="2823513"/>
            <a:ext cx="4864100" cy="3095336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C519E4-BB09-4914-70E5-FEE232DF9A9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D86C2C35-D805-80C7-E1D9-EE118ECD5033}"/>
              </a:ext>
            </a:extLst>
          </p:cNvPr>
          <p:cNvPicPr>
            <a:picLocks noGrp="1" noChangeAspect="1" noChangeArrowheads="1"/>
          </p:cNvPicPr>
          <p:nvPr>
            <p:ph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832" y="2524125"/>
            <a:ext cx="4733336" cy="3694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A03E00B-AA82-0772-4C35-A94205BF3BAF}"/>
              </a:ext>
            </a:extLst>
          </p:cNvPr>
          <p:cNvSpPr txBox="1"/>
          <p:nvPr/>
        </p:nvSpPr>
        <p:spPr>
          <a:xfrm>
            <a:off x="459533" y="2154793"/>
            <a:ext cx="63121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b="1" i="0" dirty="0">
                <a:solidFill>
                  <a:schemeClr val="tx1"/>
                </a:solidFill>
                <a:effectLst/>
                <a:latin typeface="-apple-system"/>
              </a:rPr>
              <a:t>After Proper training</a:t>
            </a:r>
          </a:p>
        </p:txBody>
      </p:sp>
    </p:spTree>
    <p:extLst>
      <p:ext uri="{BB962C8B-B14F-4D97-AF65-F5344CB8AC3E}">
        <p14:creationId xmlns:p14="http://schemas.microsoft.com/office/powerpoint/2010/main" val="349809081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19915FD3-F777-4046-A12C-BE3860E324B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1E6BC5B-F32E-483D-A6CB-100D6BCB78C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384BFC8-02DA-464F-AE97-4951BE47415C}">
  <ds:schemaRefs>
    <ds:schemaRef ds:uri="http://www.w3.org/XML/1998/namespace"/>
    <ds:schemaRef ds:uri="http://schemas.openxmlformats.org/package/2006/metadata/core-properties"/>
    <ds:schemaRef ds:uri="http://purl.org/dc/terms/"/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office/2006/documentManagement/types"/>
    <ds:schemaRef ds:uri="230e9df3-be65-4c73-a93b-d1236ebd677e"/>
    <ds:schemaRef ds:uri="16c05727-aa75-4e4a-9b5f-8a80a1165891"/>
    <ds:schemaRef ds:uri="http://schemas.microsoft.com/sharepoint/v3"/>
    <ds:schemaRef ds:uri="http://purl.org/dc/dcmitype/"/>
    <ds:schemaRef ds:uri="http://purl.org/dc/elements/1.1/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305</TotalTime>
  <Words>682</Words>
  <Application>Microsoft Office PowerPoint</Application>
  <PresentationFormat>Widescreen</PresentationFormat>
  <Paragraphs>148</Paragraphs>
  <Slides>21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9" baseType="lpstr">
      <vt:lpstr>-apple-system</vt:lpstr>
      <vt:lpstr>Arial</vt:lpstr>
      <vt:lpstr>Calibri</vt:lpstr>
      <vt:lpstr>Courier New</vt:lpstr>
      <vt:lpstr>Tw Cen MT</vt:lpstr>
      <vt:lpstr>Tw Cen MT Condensed</vt:lpstr>
      <vt:lpstr>Wingdings 3</vt:lpstr>
      <vt:lpstr>Integral</vt:lpstr>
      <vt:lpstr>Autonomous Taxi Agent: A Reinforcement Learning Approach</vt:lpstr>
      <vt:lpstr>Agenda</vt:lpstr>
      <vt:lpstr>Introduction</vt:lpstr>
      <vt:lpstr> Problem Statement </vt:lpstr>
      <vt:lpstr> Problem Statement </vt:lpstr>
      <vt:lpstr> Experimental Setup  </vt:lpstr>
      <vt:lpstr>Algorithms Overview  </vt:lpstr>
      <vt:lpstr>Q-Learning output</vt:lpstr>
      <vt:lpstr>Q-Learning output</vt:lpstr>
      <vt:lpstr>Algorithms Overview  </vt:lpstr>
      <vt:lpstr>SARSA OUTPUT</vt:lpstr>
      <vt:lpstr>SARSA OUTPUT</vt:lpstr>
      <vt:lpstr>Algorithms Overview  </vt:lpstr>
      <vt:lpstr>Value Iteration OUTPUT</vt:lpstr>
      <vt:lpstr>Algorithms Overview  </vt:lpstr>
      <vt:lpstr>DQN OUTPUT</vt:lpstr>
      <vt:lpstr> Results and Observations  </vt:lpstr>
      <vt:lpstr> Results and Observations  </vt:lpstr>
      <vt:lpstr> Key Takeaways  </vt:lpstr>
      <vt:lpstr>Conclusion</vt:lpstr>
      <vt:lpstr>Thank you  Questions?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Causal inference with application to drug-induced proarrhythmic risk</dc:title>
  <dc:creator>hammedhabeeb13137954@gmail.com</dc:creator>
  <cp:lastModifiedBy>Prabal Ghosh</cp:lastModifiedBy>
  <cp:revision>39</cp:revision>
  <dcterms:created xsi:type="dcterms:W3CDTF">2024-11-07T12:20:35Z</dcterms:created>
  <dcterms:modified xsi:type="dcterms:W3CDTF">2025-03-17T01:36:14Z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